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73" r:id="rId4"/>
    <p:sldId id="274" r:id="rId5"/>
    <p:sldId id="275" r:id="rId6"/>
    <p:sldId id="276" r:id="rId7"/>
    <p:sldId id="277" r:id="rId8"/>
    <p:sldId id="262" r:id="rId9"/>
    <p:sldId id="259" r:id="rId10"/>
    <p:sldId id="258" r:id="rId11"/>
    <p:sldId id="260" r:id="rId12"/>
    <p:sldId id="268" r:id="rId13"/>
    <p:sldId id="269" r:id="rId14"/>
    <p:sldId id="270" r:id="rId15"/>
    <p:sldId id="271" r:id="rId16"/>
    <p:sldId id="272" r:id="rId17"/>
    <p:sldId id="278" r:id="rId18"/>
    <p:sldId id="279" r:id="rId19"/>
    <p:sldId id="280" r:id="rId20"/>
    <p:sldId id="281" r:id="rId21"/>
    <p:sldId id="282" r:id="rId22"/>
    <p:sldId id="263" r:id="rId23"/>
    <p:sldId id="264" r:id="rId24"/>
    <p:sldId id="265" r:id="rId25"/>
    <p:sldId id="266" r:id="rId26"/>
    <p:sldId id="267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66ED17-8E79-46F2-9FD1-3AADDD1E7012}" v="5" dt="2021-09-16T12:45:55.529"/>
    <p1510:client id="{574A734E-D01E-4BAE-9FEA-CC13B9CCDEB7}" v="8" dt="2021-09-16T10:16:05.801"/>
    <p1510:client id="{613161C7-91CE-4829-B1AA-78D4B973F90D}" v="17" dt="2021-09-16T08:12:26.893"/>
    <p1510:client id="{E1192EB5-9F6F-43E5-A64A-9693C47AB529}" v="3" dt="2021-09-16T09:51:17.005"/>
    <p1510:client id="{E42FE6E8-9E26-413E-8F91-C53FCC7A93D1}" v="724" dt="2021-09-16T09:28:16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ha Thangavel" userId="S::nandha_thangavel@thbs.com::f1592521-446e-4496-a7d4-76b70764df90" providerId="AD" clId="Web-{E42FE6E8-9E26-413E-8F91-C53FCC7A93D1}"/>
    <pc:docChg chg="addSld delSld modSld sldOrd">
      <pc:chgData name="Nandha Thangavel" userId="S::nandha_thangavel@thbs.com::f1592521-446e-4496-a7d4-76b70764df90" providerId="AD" clId="Web-{E42FE6E8-9E26-413E-8F91-C53FCC7A93D1}" dt="2021-09-16T09:28:16.346" v="453"/>
      <pc:docMkLst>
        <pc:docMk/>
      </pc:docMkLst>
      <pc:sldChg chg="modSp">
        <pc:chgData name="Nandha Thangavel" userId="S::nandha_thangavel@thbs.com::f1592521-446e-4496-a7d4-76b70764df90" providerId="AD" clId="Web-{E42FE6E8-9E26-413E-8F91-C53FCC7A93D1}" dt="2021-09-16T08:16:10.241" v="52" actId="20577"/>
        <pc:sldMkLst>
          <pc:docMk/>
          <pc:sldMk cId="109857222" sldId="256"/>
        </pc:sldMkLst>
        <pc:spChg chg="mod">
          <ac:chgData name="Nandha Thangavel" userId="S::nandha_thangavel@thbs.com::f1592521-446e-4496-a7d4-76b70764df90" providerId="AD" clId="Web-{E42FE6E8-9E26-413E-8F91-C53FCC7A93D1}" dt="2021-09-16T08:16:10.241" v="5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del">
        <pc:chgData name="Nandha Thangavel" userId="S::nandha_thangavel@thbs.com::f1592521-446e-4496-a7d4-76b70764df90" providerId="AD" clId="Web-{E42FE6E8-9E26-413E-8F91-C53FCC7A93D1}" dt="2021-09-16T08:26:41.831" v="63"/>
        <pc:sldMkLst>
          <pc:docMk/>
          <pc:sldMk cId="2097444346" sldId="257"/>
        </pc:sldMkLst>
        <pc:spChg chg="del">
          <ac:chgData name="Nandha Thangavel" userId="S::nandha_thangavel@thbs.com::f1592521-446e-4496-a7d4-76b70764df90" providerId="AD" clId="Web-{E42FE6E8-9E26-413E-8F91-C53FCC7A93D1}" dt="2021-09-16T08:25:06.825" v="54"/>
          <ac:spMkLst>
            <pc:docMk/>
            <pc:sldMk cId="2097444346" sldId="257"/>
            <ac:spMk id="3" creationId="{988A182F-CE6E-464B-B9B4-9796EBAAE3E1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8:25:47.640" v="59" actId="14100"/>
          <ac:picMkLst>
            <pc:docMk/>
            <pc:sldMk cId="2097444346" sldId="257"/>
            <ac:picMk id="5" creationId="{627EF5BF-E54C-4C76-B454-FE829C790D86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8:27:08.505" v="66" actId="14100"/>
        <pc:sldMkLst>
          <pc:docMk/>
          <pc:sldMk cId="2533621928" sldId="258"/>
        </pc:sldMkLst>
        <pc:spChg chg="del">
          <ac:chgData name="Nandha Thangavel" userId="S::nandha_thangavel@thbs.com::f1592521-446e-4496-a7d4-76b70764df90" providerId="AD" clId="Web-{E42FE6E8-9E26-413E-8F91-C53FCC7A93D1}" dt="2021-09-16T08:26:22.189" v="62"/>
          <ac:spMkLst>
            <pc:docMk/>
            <pc:sldMk cId="2533621928" sldId="258"/>
            <ac:spMk id="2" creationId="{C4EC7F5E-8E47-4B31-A032-F8CA9F4CB61F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26:15.407" v="61"/>
          <ac:spMkLst>
            <pc:docMk/>
            <pc:sldMk cId="2533621928" sldId="258"/>
            <ac:spMk id="3" creationId="{F49ACF47-7590-4162-AC07-A566D9612B23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26:22.189" v="62"/>
          <ac:spMkLst>
            <pc:docMk/>
            <pc:sldMk cId="2533621928" sldId="258"/>
            <ac:spMk id="4" creationId="{994A39AE-8173-48F6-A8C0-37D7CA1C6DCF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26:22.189" v="62"/>
          <ac:spMkLst>
            <pc:docMk/>
            <pc:sldMk cId="2533621928" sldId="258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26:22.189" v="62"/>
          <ac:spMkLst>
            <pc:docMk/>
            <pc:sldMk cId="2533621928" sldId="258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8:27:08.505" v="66" actId="14100"/>
          <ac:picMkLst>
            <pc:docMk/>
            <pc:sldMk cId="2533621928" sldId="258"/>
            <ac:picMk id="5" creationId="{0C90D997-7BBB-440C-B4AE-97C9A1816010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8:28:02.383" v="71"/>
        <pc:sldMkLst>
          <pc:docMk/>
          <pc:sldMk cId="780614283" sldId="259"/>
        </pc:sldMkLst>
        <pc:spChg chg="del">
          <ac:chgData name="Nandha Thangavel" userId="S::nandha_thangavel@thbs.com::f1592521-446e-4496-a7d4-76b70764df90" providerId="AD" clId="Web-{E42FE6E8-9E26-413E-8F91-C53FCC7A93D1}" dt="2021-09-16T08:28:02.383" v="71"/>
          <ac:spMkLst>
            <pc:docMk/>
            <pc:sldMk cId="780614283" sldId="259"/>
            <ac:spMk id="2" creationId="{F98F7EB1-ED6A-40CC-B09C-E0804C33C294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27:48.023" v="68"/>
          <ac:spMkLst>
            <pc:docMk/>
            <pc:sldMk cId="780614283" sldId="259"/>
            <ac:spMk id="3" creationId="{F4D29866-EECB-421A-8811-FA283DA77196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28:02.383" v="71"/>
          <ac:spMkLst>
            <pc:docMk/>
            <pc:sldMk cId="780614283" sldId="259"/>
            <ac:spMk id="4" creationId="{F51C9512-69F8-4CD9-8B28-ABF5C58564DF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28:02.383" v="71"/>
          <ac:spMkLst>
            <pc:docMk/>
            <pc:sldMk cId="780614283" sldId="259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28:02.383" v="71"/>
          <ac:spMkLst>
            <pc:docMk/>
            <pc:sldMk cId="780614283" sldId="259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8:28:02.383" v="71"/>
          <ac:picMkLst>
            <pc:docMk/>
            <pc:sldMk cId="780614283" sldId="259"/>
            <ac:picMk id="5" creationId="{6FEB30AB-70D7-4CBD-B4D6-D5562337B3EE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8:28:59.215" v="79"/>
        <pc:sldMkLst>
          <pc:docMk/>
          <pc:sldMk cId="568953731" sldId="260"/>
        </pc:sldMkLst>
        <pc:spChg chg="del">
          <ac:chgData name="Nandha Thangavel" userId="S::nandha_thangavel@thbs.com::f1592521-446e-4496-a7d4-76b70764df90" providerId="AD" clId="Web-{E42FE6E8-9E26-413E-8F91-C53FCC7A93D1}" dt="2021-09-16T08:28:59.215" v="79"/>
          <ac:spMkLst>
            <pc:docMk/>
            <pc:sldMk cId="568953731" sldId="260"/>
            <ac:spMk id="2" creationId="{1EF6A27A-D935-4B9B-9D48-8A088028BE37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28:46.636" v="76"/>
          <ac:spMkLst>
            <pc:docMk/>
            <pc:sldMk cId="568953731" sldId="260"/>
            <ac:spMk id="3" creationId="{C43517AE-CE6E-45A8-BEAF-B12639C8A8AD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28:59.215" v="79"/>
          <ac:spMkLst>
            <pc:docMk/>
            <pc:sldMk cId="568953731" sldId="260"/>
            <ac:spMk id="4" creationId="{572528C8-3D1E-4F8F-97C2-6DEF20253C9F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28:59.215" v="79"/>
          <ac:spMkLst>
            <pc:docMk/>
            <pc:sldMk cId="568953731" sldId="260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28:59.215" v="79"/>
          <ac:spMkLst>
            <pc:docMk/>
            <pc:sldMk cId="568953731" sldId="260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8:28:59.215" v="79"/>
          <ac:picMkLst>
            <pc:docMk/>
            <pc:sldMk cId="568953731" sldId="260"/>
            <ac:picMk id="5" creationId="{92F76FD9-8AED-4055-B99E-CEE934E56554}"/>
          </ac:picMkLst>
        </pc:picChg>
      </pc:sldChg>
      <pc:sldChg chg="addSp delSp modSp new del">
        <pc:chgData name="Nandha Thangavel" userId="S::nandha_thangavel@thbs.com::f1592521-446e-4496-a7d4-76b70764df90" providerId="AD" clId="Web-{E42FE6E8-9E26-413E-8F91-C53FCC7A93D1}" dt="2021-09-16T08:28:35.417" v="74"/>
        <pc:sldMkLst>
          <pc:docMk/>
          <pc:sldMk cId="3451811926" sldId="260"/>
        </pc:sldMkLst>
        <pc:spChg chg="del">
          <ac:chgData name="Nandha Thangavel" userId="S::nandha_thangavel@thbs.com::f1592521-446e-4496-a7d4-76b70764df90" providerId="AD" clId="Web-{E42FE6E8-9E26-413E-8F91-C53FCC7A93D1}" dt="2021-09-16T08:28:27.276" v="73"/>
          <ac:spMkLst>
            <pc:docMk/>
            <pc:sldMk cId="3451811926" sldId="260"/>
            <ac:spMk id="3" creationId="{D2F7E598-18FD-43E8-A9EE-FE7F33593999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8:28:27.276" v="73"/>
          <ac:picMkLst>
            <pc:docMk/>
            <pc:sldMk cId="3451811926" sldId="260"/>
            <ac:picMk id="5" creationId="{69F2F91C-893F-4C53-9054-F30A4C652D23}"/>
          </ac:picMkLst>
        </pc:picChg>
      </pc:sldChg>
      <pc:sldChg chg="modSp new">
        <pc:chgData name="Nandha Thangavel" userId="S::nandha_thangavel@thbs.com::f1592521-446e-4496-a7d4-76b70764df90" providerId="AD" clId="Web-{E42FE6E8-9E26-413E-8F91-C53FCC7A93D1}" dt="2021-09-16T09:20:02.954" v="372" actId="20577"/>
        <pc:sldMkLst>
          <pc:docMk/>
          <pc:sldMk cId="3049803457" sldId="261"/>
        </pc:sldMkLst>
        <pc:spChg chg="mod">
          <ac:chgData name="Nandha Thangavel" userId="S::nandha_thangavel@thbs.com::f1592521-446e-4496-a7d4-76b70764df90" providerId="AD" clId="Web-{E42FE6E8-9E26-413E-8F91-C53FCC7A93D1}" dt="2021-09-16T08:35:49.821" v="86" actId="20577"/>
          <ac:spMkLst>
            <pc:docMk/>
            <pc:sldMk cId="3049803457" sldId="261"/>
            <ac:spMk id="2" creationId="{03115DAD-D382-4171-A41B-50B8BB91C385}"/>
          </ac:spMkLst>
        </pc:spChg>
        <pc:spChg chg="mod">
          <ac:chgData name="Nandha Thangavel" userId="S::nandha_thangavel@thbs.com::f1592521-446e-4496-a7d4-76b70764df90" providerId="AD" clId="Web-{E42FE6E8-9E26-413E-8F91-C53FCC7A93D1}" dt="2021-09-16T09:20:02.954" v="372" actId="20577"/>
          <ac:spMkLst>
            <pc:docMk/>
            <pc:sldMk cId="3049803457" sldId="261"/>
            <ac:spMk id="3" creationId="{26BD8027-CBA6-4C2A-B4F5-C6CCBA236633}"/>
          </ac:spMkLst>
        </pc:spChg>
      </pc:sldChg>
      <pc:sldChg chg="modSp new">
        <pc:chgData name="Nandha Thangavel" userId="S::nandha_thangavel@thbs.com::f1592521-446e-4496-a7d4-76b70764df90" providerId="AD" clId="Web-{E42FE6E8-9E26-413E-8F91-C53FCC7A93D1}" dt="2021-09-16T08:47:30.040" v="113" actId="20577"/>
        <pc:sldMkLst>
          <pc:docMk/>
          <pc:sldMk cId="3138041125" sldId="262"/>
        </pc:sldMkLst>
        <pc:spChg chg="mod">
          <ac:chgData name="Nandha Thangavel" userId="S::nandha_thangavel@thbs.com::f1592521-446e-4496-a7d4-76b70764df90" providerId="AD" clId="Web-{E42FE6E8-9E26-413E-8F91-C53FCC7A93D1}" dt="2021-09-16T08:44:20.434" v="92" actId="20577"/>
          <ac:spMkLst>
            <pc:docMk/>
            <pc:sldMk cId="3138041125" sldId="262"/>
            <ac:spMk id="2" creationId="{BDAC1A51-37DD-4DF3-BCBF-6A1035385BD2}"/>
          </ac:spMkLst>
        </pc:spChg>
        <pc:spChg chg="mod">
          <ac:chgData name="Nandha Thangavel" userId="S::nandha_thangavel@thbs.com::f1592521-446e-4496-a7d4-76b70764df90" providerId="AD" clId="Web-{E42FE6E8-9E26-413E-8F91-C53FCC7A93D1}" dt="2021-09-16T08:47:30.040" v="113" actId="20577"/>
          <ac:spMkLst>
            <pc:docMk/>
            <pc:sldMk cId="3138041125" sldId="262"/>
            <ac:spMk id="3" creationId="{97D176D9-3791-4DF6-99D1-C69AC34CA8BE}"/>
          </ac:spMkLst>
        </pc:spChg>
      </pc:sldChg>
      <pc:sldChg chg="modSp new del">
        <pc:chgData name="Nandha Thangavel" userId="S::nandha_thangavel@thbs.com::f1592521-446e-4496-a7d4-76b70764df90" providerId="AD" clId="Web-{E42FE6E8-9E26-413E-8F91-C53FCC7A93D1}" dt="2021-09-16T08:52:20.498" v="188"/>
        <pc:sldMkLst>
          <pc:docMk/>
          <pc:sldMk cId="630320655" sldId="263"/>
        </pc:sldMkLst>
        <pc:spChg chg="mod">
          <ac:chgData name="Nandha Thangavel" userId="S::nandha_thangavel@thbs.com::f1592521-446e-4496-a7d4-76b70764df90" providerId="AD" clId="Web-{E42FE6E8-9E26-413E-8F91-C53FCC7A93D1}" dt="2021-09-16T08:48:05.652" v="120" actId="20577"/>
          <ac:spMkLst>
            <pc:docMk/>
            <pc:sldMk cId="630320655" sldId="263"/>
            <ac:spMk id="2" creationId="{93DA296B-D6C3-47F7-B32A-9AA1AE8F8866}"/>
          </ac:spMkLst>
        </pc:spChg>
        <pc:spChg chg="mod">
          <ac:chgData name="Nandha Thangavel" userId="S::nandha_thangavel@thbs.com::f1592521-446e-4496-a7d4-76b70764df90" providerId="AD" clId="Web-{E42FE6E8-9E26-413E-8F91-C53FCC7A93D1}" dt="2021-09-16T08:52:13.294" v="187" actId="20577"/>
          <ac:spMkLst>
            <pc:docMk/>
            <pc:sldMk cId="630320655" sldId="263"/>
            <ac:spMk id="3" creationId="{27C425F0-7FD6-40CB-985D-B77AC6D64FA2}"/>
          </ac:spMkLst>
        </pc:spChg>
      </pc:sldChg>
      <pc:sldChg chg="modSp new">
        <pc:chgData name="Nandha Thangavel" userId="S::nandha_thangavel@thbs.com::f1592521-446e-4496-a7d4-76b70764df90" providerId="AD" clId="Web-{E42FE6E8-9E26-413E-8F91-C53FCC7A93D1}" dt="2021-09-16T08:53:10.267" v="202" actId="20577"/>
        <pc:sldMkLst>
          <pc:docMk/>
          <pc:sldMk cId="1866771670" sldId="263"/>
        </pc:sldMkLst>
        <pc:spChg chg="mod">
          <ac:chgData name="Nandha Thangavel" userId="S::nandha_thangavel@thbs.com::f1592521-446e-4496-a7d4-76b70764df90" providerId="AD" clId="Web-{E42FE6E8-9E26-413E-8F91-C53FCC7A93D1}" dt="2021-09-16T08:52:36.655" v="197" actId="20577"/>
          <ac:spMkLst>
            <pc:docMk/>
            <pc:sldMk cId="1866771670" sldId="263"/>
            <ac:spMk id="2" creationId="{913533C6-402C-40C4-BCF0-9D219DC6CD58}"/>
          </ac:spMkLst>
        </pc:spChg>
        <pc:spChg chg="mod">
          <ac:chgData name="Nandha Thangavel" userId="S::nandha_thangavel@thbs.com::f1592521-446e-4496-a7d4-76b70764df90" providerId="AD" clId="Web-{E42FE6E8-9E26-413E-8F91-C53FCC7A93D1}" dt="2021-09-16T08:53:10.267" v="202" actId="20577"/>
          <ac:spMkLst>
            <pc:docMk/>
            <pc:sldMk cId="1866771670" sldId="263"/>
            <ac:spMk id="3" creationId="{EF808E95-54F9-427B-8502-2BA748557CB4}"/>
          </ac:spMkLst>
        </pc:sp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8:59:23.839" v="263"/>
        <pc:sldMkLst>
          <pc:docMk/>
          <pc:sldMk cId="947651207" sldId="264"/>
        </pc:sldMkLst>
        <pc:spChg chg="del">
          <ac:chgData name="Nandha Thangavel" userId="S::nandha_thangavel@thbs.com::f1592521-446e-4496-a7d4-76b70764df90" providerId="AD" clId="Web-{E42FE6E8-9E26-413E-8F91-C53FCC7A93D1}" dt="2021-09-16T08:59:23.839" v="263"/>
          <ac:spMkLst>
            <pc:docMk/>
            <pc:sldMk cId="947651207" sldId="264"/>
            <ac:spMk id="2" creationId="{42F283E2-1095-41F7-A67F-B331A43DEDA3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59:21.479" v="262"/>
          <ac:spMkLst>
            <pc:docMk/>
            <pc:sldMk cId="947651207" sldId="264"/>
            <ac:spMk id="3" creationId="{385A2564-E20C-4BC2-9B5A-E35A1B15CA8B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59:23.839" v="263"/>
          <ac:spMkLst>
            <pc:docMk/>
            <pc:sldMk cId="947651207" sldId="264"/>
            <ac:spMk id="4" creationId="{0351C632-770E-48DC-A5B6-42E862BE93DC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9:23.839" v="263"/>
          <ac:spMkLst>
            <pc:docMk/>
            <pc:sldMk cId="947651207" sldId="264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9:23.839" v="263"/>
          <ac:spMkLst>
            <pc:docMk/>
            <pc:sldMk cId="947651207" sldId="264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8:59:23.839" v="263"/>
          <ac:picMkLst>
            <pc:docMk/>
            <pc:sldMk cId="947651207" sldId="264"/>
            <ac:picMk id="5" creationId="{A6C9B121-A59E-4BD1-A33E-51D2C02E8831}"/>
          </ac:picMkLst>
        </pc:picChg>
      </pc:sldChg>
      <pc:sldChg chg="addSp delSp modSp new del mod setBg">
        <pc:chgData name="Nandha Thangavel" userId="S::nandha_thangavel@thbs.com::f1592521-446e-4496-a7d4-76b70764df90" providerId="AD" clId="Web-{E42FE6E8-9E26-413E-8F91-C53FCC7A93D1}" dt="2021-09-16T08:59:07.134" v="259"/>
        <pc:sldMkLst>
          <pc:docMk/>
          <pc:sldMk cId="2845040253" sldId="264"/>
        </pc:sldMkLst>
        <pc:spChg chg="mod">
          <ac:chgData name="Nandha Thangavel" userId="S::nandha_thangavel@thbs.com::f1592521-446e-4496-a7d4-76b70764df90" providerId="AD" clId="Web-{E42FE6E8-9E26-413E-8F91-C53FCC7A93D1}" dt="2021-09-16T08:58:17.256" v="255" actId="20577"/>
          <ac:spMkLst>
            <pc:docMk/>
            <pc:sldMk cId="2845040253" sldId="264"/>
            <ac:spMk id="2" creationId="{9225EB67-583D-4E50-A263-E4AF8ADB8526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53:54.004" v="204"/>
          <ac:spMkLst>
            <pc:docMk/>
            <pc:sldMk cId="2845040253" sldId="264"/>
            <ac:spMk id="3" creationId="{FA60A25F-815B-42B4-8BB0-947C9C1AD110}"/>
          </ac:spMkLst>
        </pc:spChg>
        <pc:spChg chg="mod">
          <ac:chgData name="Nandha Thangavel" userId="S::nandha_thangavel@thbs.com::f1592521-446e-4496-a7d4-76b70764df90" providerId="AD" clId="Web-{E42FE6E8-9E26-413E-8F91-C53FCC7A93D1}" dt="2021-09-16T08:58:30.616" v="258" actId="20577"/>
          <ac:spMkLst>
            <pc:docMk/>
            <pc:sldMk cId="2845040253" sldId="264"/>
            <ac:spMk id="4" creationId="{135489BD-1D63-4890-845A-9528102E9AAB}"/>
          </ac:spMkLst>
        </pc:spChg>
        <pc:spChg chg="add del">
          <ac:chgData name="Nandha Thangavel" userId="S::nandha_thangavel@thbs.com::f1592521-446e-4496-a7d4-76b70764df90" providerId="AD" clId="Web-{E42FE6E8-9E26-413E-8F91-C53FCC7A93D1}" dt="2021-09-16T08:58:07.193" v="254"/>
          <ac:spMkLst>
            <pc:docMk/>
            <pc:sldMk cId="2845040253" sldId="264"/>
            <ac:spMk id="10" creationId="{4E4490D0-3672-446A-AC12-B4830333BDDD}"/>
          </ac:spMkLst>
        </pc:spChg>
        <pc:spChg chg="add del">
          <ac:chgData name="Nandha Thangavel" userId="S::nandha_thangavel@thbs.com::f1592521-446e-4496-a7d4-76b70764df90" providerId="AD" clId="Web-{E42FE6E8-9E26-413E-8F91-C53FCC7A93D1}" dt="2021-09-16T08:58:07.193" v="254"/>
          <ac:spMkLst>
            <pc:docMk/>
            <pc:sldMk cId="2845040253" sldId="264"/>
            <ac:spMk id="12" creationId="{39CB82C2-DF65-4EC1-8280-F201D50F570B}"/>
          </ac:spMkLst>
        </pc:spChg>
        <pc:spChg chg="add del">
          <ac:chgData name="Nandha Thangavel" userId="S::nandha_thangavel@thbs.com::f1592521-446e-4496-a7d4-76b70764df90" providerId="AD" clId="Web-{E42FE6E8-9E26-413E-8F91-C53FCC7A93D1}" dt="2021-09-16T08:58:07.193" v="254"/>
          <ac:spMkLst>
            <pc:docMk/>
            <pc:sldMk cId="2845040253" sldId="264"/>
            <ac:spMk id="16" creationId="{C4AAA502-5435-489E-9538-3A40E6C71461}"/>
          </ac:spMkLst>
        </pc:spChg>
        <pc:spChg chg="add del">
          <ac:chgData name="Nandha Thangavel" userId="S::nandha_thangavel@thbs.com::f1592521-446e-4496-a7d4-76b70764df90" providerId="AD" clId="Web-{E42FE6E8-9E26-413E-8F91-C53FCC7A93D1}" dt="2021-09-16T08:58:07.193" v="254"/>
          <ac:spMkLst>
            <pc:docMk/>
            <pc:sldMk cId="2845040253" sldId="264"/>
            <ac:spMk id="20" creationId="{DE42378B-2E28-4810-8421-7A473A40E376}"/>
          </ac:spMkLst>
        </pc:spChg>
        <pc:spChg chg="add del">
          <ac:chgData name="Nandha Thangavel" userId="S::nandha_thangavel@thbs.com::f1592521-446e-4496-a7d4-76b70764df90" providerId="AD" clId="Web-{E42FE6E8-9E26-413E-8F91-C53FCC7A93D1}" dt="2021-09-16T08:58:07.193" v="254"/>
          <ac:spMkLst>
            <pc:docMk/>
            <pc:sldMk cId="2845040253" sldId="264"/>
            <ac:spMk id="22" creationId="{0D91DD17-237F-4811-BC0E-128EB1BD7CF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8:07.193" v="254"/>
          <ac:spMkLst>
            <pc:docMk/>
            <pc:sldMk cId="2845040253" sldId="264"/>
            <ac:spMk id="27" creationId="{600B5AE2-C5CC-499C-8F2D-249888BE22C2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8:07.193" v="254"/>
          <ac:spMkLst>
            <pc:docMk/>
            <pc:sldMk cId="2845040253" sldId="264"/>
            <ac:spMk id="29" creationId="{BA7A3698-B350-40E5-8475-9BCC41A089FC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8:07.193" v="254"/>
          <ac:spMkLst>
            <pc:docMk/>
            <pc:sldMk cId="2845040253" sldId="264"/>
            <ac:spMk id="33" creationId="{10162E77-11AD-44A7-84EC-40C59EEFBD2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8:07.193" v="254"/>
          <ac:spMkLst>
            <pc:docMk/>
            <pc:sldMk cId="2845040253" sldId="264"/>
            <ac:spMk id="37" creationId="{6329CBCE-21AE-419D-AC1F-8ACF510A6670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8:07.193" v="254"/>
          <ac:spMkLst>
            <pc:docMk/>
            <pc:sldMk cId="2845040253" sldId="264"/>
            <ac:spMk id="39" creationId="{FF2DA012-1414-493D-888F-5D99D0BDA322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8:58:07.193" v="254"/>
          <ac:picMkLst>
            <pc:docMk/>
            <pc:sldMk cId="2845040253" sldId="264"/>
            <ac:picMk id="5" creationId="{FDE449E8-333F-4EED-8B3F-F97694C334D7}"/>
          </ac:picMkLst>
        </pc:picChg>
        <pc:cxnChg chg="add del">
          <ac:chgData name="Nandha Thangavel" userId="S::nandha_thangavel@thbs.com::f1592521-446e-4496-a7d4-76b70764df90" providerId="AD" clId="Web-{E42FE6E8-9E26-413E-8F91-C53FCC7A93D1}" dt="2021-09-16T08:58:07.193" v="254"/>
          <ac:cxnSpMkLst>
            <pc:docMk/>
            <pc:sldMk cId="2845040253" sldId="264"/>
            <ac:cxnSpMk id="14" creationId="{7E1D4427-852B-4B37-8E76-0E9F1810BA2A}"/>
          </ac:cxnSpMkLst>
        </pc:cxnChg>
        <pc:cxnChg chg="add del">
          <ac:chgData name="Nandha Thangavel" userId="S::nandha_thangavel@thbs.com::f1592521-446e-4496-a7d4-76b70764df90" providerId="AD" clId="Web-{E42FE6E8-9E26-413E-8F91-C53FCC7A93D1}" dt="2021-09-16T08:58:07.193" v="254"/>
          <ac:cxnSpMkLst>
            <pc:docMk/>
            <pc:sldMk cId="2845040253" sldId="264"/>
            <ac:cxnSpMk id="18" creationId="{C9AC0290-4702-4519-B0F4-C2A46880997B}"/>
          </ac:cxnSpMkLst>
        </pc:cxnChg>
        <pc:cxnChg chg="add">
          <ac:chgData name="Nandha Thangavel" userId="S::nandha_thangavel@thbs.com::f1592521-446e-4496-a7d4-76b70764df90" providerId="AD" clId="Web-{E42FE6E8-9E26-413E-8F91-C53FCC7A93D1}" dt="2021-09-16T08:58:07.193" v="254"/>
          <ac:cxnSpMkLst>
            <pc:docMk/>
            <pc:sldMk cId="2845040253" sldId="264"/>
            <ac:cxnSpMk id="31" creationId="{0AC655C7-EC94-4BE6-84C8-2F9EFBBB2789}"/>
          </ac:cxnSpMkLst>
        </pc:cxnChg>
        <pc:cxnChg chg="add">
          <ac:chgData name="Nandha Thangavel" userId="S::nandha_thangavel@thbs.com::f1592521-446e-4496-a7d4-76b70764df90" providerId="AD" clId="Web-{E42FE6E8-9E26-413E-8F91-C53FCC7A93D1}" dt="2021-09-16T08:58:07.193" v="254"/>
          <ac:cxnSpMkLst>
            <pc:docMk/>
            <pc:sldMk cId="2845040253" sldId="264"/>
            <ac:cxnSpMk id="35" creationId="{5AB158E9-1B40-4CD6-95F0-95CA11DF7B7A}"/>
          </ac:cxnSpMkLst>
        </pc:cxnChg>
      </pc:sldChg>
      <pc:sldChg chg="addSp delSp modSp new del mod setBg">
        <pc:chgData name="Nandha Thangavel" userId="S::nandha_thangavel@thbs.com::f1592521-446e-4496-a7d4-76b70764df90" providerId="AD" clId="Web-{E42FE6E8-9E26-413E-8F91-C53FCC7A93D1}" dt="2021-09-16T08:59:09.541" v="260"/>
        <pc:sldMkLst>
          <pc:docMk/>
          <pc:sldMk cId="2685531192" sldId="265"/>
        </pc:sldMkLst>
        <pc:spChg chg="mod">
          <ac:chgData name="Nandha Thangavel" userId="S::nandha_thangavel@thbs.com::f1592521-446e-4496-a7d4-76b70764df90" providerId="AD" clId="Web-{E42FE6E8-9E26-413E-8F91-C53FCC7A93D1}" dt="2021-09-16T08:57:56.036" v="253"/>
          <ac:spMkLst>
            <pc:docMk/>
            <pc:sldMk cId="2685531192" sldId="265"/>
            <ac:spMk id="2" creationId="{27CC21F5-EA88-48D1-A29B-D0F76EE6E50E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57:46.473" v="252"/>
          <ac:spMkLst>
            <pc:docMk/>
            <pc:sldMk cId="2685531192" sldId="265"/>
            <ac:spMk id="3" creationId="{52EF1EF2-ECD8-4CB6-8700-FC87C967CE03}"/>
          </ac:spMkLst>
        </pc:spChg>
        <pc:spChg chg="mod">
          <ac:chgData name="Nandha Thangavel" userId="S::nandha_thangavel@thbs.com::f1592521-446e-4496-a7d4-76b70764df90" providerId="AD" clId="Web-{E42FE6E8-9E26-413E-8F91-C53FCC7A93D1}" dt="2021-09-16T08:57:56.036" v="253"/>
          <ac:spMkLst>
            <pc:docMk/>
            <pc:sldMk cId="2685531192" sldId="265"/>
            <ac:spMk id="4" creationId="{F49A382F-2280-445E-BF15-E0D4E11666EF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7:56.036" v="253"/>
          <ac:spMkLst>
            <pc:docMk/>
            <pc:sldMk cId="2685531192" sldId="265"/>
            <ac:spMk id="10" creationId="{7D379150-F6B4-45C8-BE10-6B278AD400EB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7:56.036" v="253"/>
          <ac:spMkLst>
            <pc:docMk/>
            <pc:sldMk cId="2685531192" sldId="265"/>
            <ac:spMk id="12" creationId="{5FFCF544-A370-4A5D-A95F-CA6E0E7191E6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7:56.036" v="253"/>
          <ac:spMkLst>
            <pc:docMk/>
            <pc:sldMk cId="2685531192" sldId="265"/>
            <ac:spMk id="16" creationId="{284B70D5-875B-433D-BDBD-1522A85D6C1D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7:56.036" v="253"/>
          <ac:spMkLst>
            <pc:docMk/>
            <pc:sldMk cId="2685531192" sldId="265"/>
            <ac:spMk id="20" creationId="{1E299956-A9E7-4FC1-A0B1-D590CA9730E8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7:56.036" v="253"/>
          <ac:spMkLst>
            <pc:docMk/>
            <pc:sldMk cId="2685531192" sldId="265"/>
            <ac:spMk id="22" creationId="{17FC539C-B783-4B03-9F9E-D13430F3F64F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8:57:56.036" v="253"/>
          <ac:picMkLst>
            <pc:docMk/>
            <pc:sldMk cId="2685531192" sldId="265"/>
            <ac:picMk id="5" creationId="{D1007FA6-7292-415E-8311-68E6982ABACA}"/>
          </ac:picMkLst>
        </pc:picChg>
        <pc:cxnChg chg="add">
          <ac:chgData name="Nandha Thangavel" userId="S::nandha_thangavel@thbs.com::f1592521-446e-4496-a7d4-76b70764df90" providerId="AD" clId="Web-{E42FE6E8-9E26-413E-8F91-C53FCC7A93D1}" dt="2021-09-16T08:57:56.036" v="253"/>
          <ac:cxnSpMkLst>
            <pc:docMk/>
            <pc:sldMk cId="2685531192" sldId="265"/>
            <ac:cxnSpMk id="14" creationId="{6EEB3B97-A638-498B-8083-54191CE71E01}"/>
          </ac:cxnSpMkLst>
        </pc:cxnChg>
        <pc:cxnChg chg="add">
          <ac:chgData name="Nandha Thangavel" userId="S::nandha_thangavel@thbs.com::f1592521-446e-4496-a7d4-76b70764df90" providerId="AD" clId="Web-{E42FE6E8-9E26-413E-8F91-C53FCC7A93D1}" dt="2021-09-16T08:57:56.036" v="253"/>
          <ac:cxnSpMkLst>
            <pc:docMk/>
            <pc:sldMk cId="2685531192" sldId="265"/>
            <ac:cxnSpMk id="18" creationId="{C947DF4A-614C-4B4C-8B80-E5B9D8E8CFED}"/>
          </ac:cxnSpMkLst>
        </pc:cxnChg>
      </pc:sldChg>
      <pc:sldChg chg="addSp delSp modSp new mod ord setBg">
        <pc:chgData name="Nandha Thangavel" userId="S::nandha_thangavel@thbs.com::f1592521-446e-4496-a7d4-76b70764df90" providerId="AD" clId="Web-{E42FE6E8-9E26-413E-8F91-C53FCC7A93D1}" dt="2021-09-16T09:07:13.370" v="301"/>
        <pc:sldMkLst>
          <pc:docMk/>
          <pc:sldMk cId="3457342749" sldId="265"/>
        </pc:sldMkLst>
        <pc:spChg chg="del">
          <ac:chgData name="Nandha Thangavel" userId="S::nandha_thangavel@thbs.com::f1592521-446e-4496-a7d4-76b70764df90" providerId="AD" clId="Web-{E42FE6E8-9E26-413E-8F91-C53FCC7A93D1}" dt="2021-09-16T08:59:40.824" v="266"/>
          <ac:spMkLst>
            <pc:docMk/>
            <pc:sldMk cId="3457342749" sldId="265"/>
            <ac:spMk id="2" creationId="{2852584F-A2F8-4605-992B-8920D506141C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59:38.371" v="265"/>
          <ac:spMkLst>
            <pc:docMk/>
            <pc:sldMk cId="3457342749" sldId="265"/>
            <ac:spMk id="3" creationId="{6FEDD230-572F-4975-9E68-E7564D7281C4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8:59:40.824" v="266"/>
          <ac:spMkLst>
            <pc:docMk/>
            <pc:sldMk cId="3457342749" sldId="265"/>
            <ac:spMk id="4" creationId="{212B01F8-68DB-4A3C-A17B-14DCD622399B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9:40.824" v="266"/>
          <ac:spMkLst>
            <pc:docMk/>
            <pc:sldMk cId="3457342749" sldId="265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8:59:40.824" v="266"/>
          <ac:spMkLst>
            <pc:docMk/>
            <pc:sldMk cId="3457342749" sldId="265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00:08.576" v="268"/>
          <ac:picMkLst>
            <pc:docMk/>
            <pc:sldMk cId="3457342749" sldId="265"/>
            <ac:picMk id="5" creationId="{0CCF90CB-93E7-41AB-A983-F622E8936EBB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05:07.784" v="287" actId="1076"/>
        <pc:sldMkLst>
          <pc:docMk/>
          <pc:sldMk cId="3522671654" sldId="266"/>
        </pc:sldMkLst>
        <pc:spChg chg="del">
          <ac:chgData name="Nandha Thangavel" userId="S::nandha_thangavel@thbs.com::f1592521-446e-4496-a7d4-76b70764df90" providerId="AD" clId="Web-{E42FE6E8-9E26-413E-8F91-C53FCC7A93D1}" dt="2021-09-16T09:02:59.338" v="271"/>
          <ac:spMkLst>
            <pc:docMk/>
            <pc:sldMk cId="3522671654" sldId="266"/>
            <ac:spMk id="2" creationId="{106DA85C-708B-4AD2-9437-39E9A50CB269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02:56.369" v="270"/>
          <ac:spMkLst>
            <pc:docMk/>
            <pc:sldMk cId="3522671654" sldId="266"/>
            <ac:spMk id="3" creationId="{C5484603-FB5E-4200-9708-E92CD5C1D171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02:59.338" v="271"/>
          <ac:spMkLst>
            <pc:docMk/>
            <pc:sldMk cId="3522671654" sldId="266"/>
            <ac:spMk id="4" creationId="{7FC9D4D6-FFE8-40AE-8077-7907414BF0C8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02:59.338" v="271"/>
          <ac:spMkLst>
            <pc:docMk/>
            <pc:sldMk cId="3522671654" sldId="266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02:59.338" v="271"/>
          <ac:spMkLst>
            <pc:docMk/>
            <pc:sldMk cId="3522671654" sldId="266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05:07.784" v="287" actId="1076"/>
          <ac:picMkLst>
            <pc:docMk/>
            <pc:sldMk cId="3522671654" sldId="266"/>
            <ac:picMk id="5" creationId="{BDB8CEF0-B66E-441E-BF72-4EFA63CA07FA}"/>
          </ac:picMkLst>
        </pc:picChg>
      </pc:sldChg>
      <pc:sldChg chg="addSp delSp modSp new del mod setBg">
        <pc:chgData name="Nandha Thangavel" userId="S::nandha_thangavel@thbs.com::f1592521-446e-4496-a7d4-76b70764df90" providerId="AD" clId="Web-{E42FE6E8-9E26-413E-8F91-C53FCC7A93D1}" dt="2021-09-16T09:06:58.932" v="297"/>
        <pc:sldMkLst>
          <pc:docMk/>
          <pc:sldMk cId="45861398" sldId="267"/>
        </pc:sldMkLst>
        <pc:spChg chg="del">
          <ac:chgData name="Nandha Thangavel" userId="S::nandha_thangavel@thbs.com::f1592521-446e-4496-a7d4-76b70764df90" providerId="AD" clId="Web-{E42FE6E8-9E26-413E-8F91-C53FCC7A93D1}" dt="2021-09-16T09:05:35.458" v="290"/>
          <ac:spMkLst>
            <pc:docMk/>
            <pc:sldMk cId="45861398" sldId="267"/>
            <ac:spMk id="2" creationId="{E1A49CAB-66C3-441F-99BA-CD82836F3065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05:24.910" v="289"/>
          <ac:spMkLst>
            <pc:docMk/>
            <pc:sldMk cId="45861398" sldId="267"/>
            <ac:spMk id="3" creationId="{43C0FFDD-269F-4BD2-A2EB-E3846485B6F2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05:35.458" v="290"/>
          <ac:spMkLst>
            <pc:docMk/>
            <pc:sldMk cId="45861398" sldId="267"/>
            <ac:spMk id="4" creationId="{AAD0E9AC-B2D7-413C-B07C-7595C98C86A4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05:35.458" v="290"/>
          <ac:spMkLst>
            <pc:docMk/>
            <pc:sldMk cId="45861398" sldId="267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05:35.458" v="290"/>
          <ac:spMkLst>
            <pc:docMk/>
            <pc:sldMk cId="45861398" sldId="267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05:55.834" v="293" actId="1076"/>
          <ac:picMkLst>
            <pc:docMk/>
            <pc:sldMk cId="45861398" sldId="267"/>
            <ac:picMk id="5" creationId="{E1C5715D-0262-4929-BF77-8BAC12141847}"/>
          </ac:picMkLst>
        </pc:picChg>
      </pc:sldChg>
      <pc:sldChg chg="new del">
        <pc:chgData name="Nandha Thangavel" userId="S::nandha_thangavel@thbs.com::f1592521-446e-4496-a7d4-76b70764df90" providerId="AD" clId="Web-{E42FE6E8-9E26-413E-8F91-C53FCC7A93D1}" dt="2021-09-16T09:07:53.764" v="303"/>
        <pc:sldMkLst>
          <pc:docMk/>
          <pc:sldMk cId="925980612" sldId="267"/>
        </pc:sldMkLst>
      </pc:sldChg>
      <pc:sldChg chg="addSp delSp modSp new">
        <pc:chgData name="Nandha Thangavel" userId="S::nandha_thangavel@thbs.com::f1592521-446e-4496-a7d4-76b70764df90" providerId="AD" clId="Web-{E42FE6E8-9E26-413E-8F91-C53FCC7A93D1}" dt="2021-09-16T09:09:21.488" v="319" actId="14100"/>
        <pc:sldMkLst>
          <pc:docMk/>
          <pc:sldMk cId="3118506700" sldId="267"/>
        </pc:sldMkLst>
        <pc:spChg chg="del">
          <ac:chgData name="Nandha Thangavel" userId="S::nandha_thangavel@thbs.com::f1592521-446e-4496-a7d4-76b70764df90" providerId="AD" clId="Web-{E42FE6E8-9E26-413E-8F91-C53FCC7A93D1}" dt="2021-09-16T09:08:16.906" v="306"/>
          <ac:spMkLst>
            <pc:docMk/>
            <pc:sldMk cId="3118506700" sldId="267"/>
            <ac:spMk id="2" creationId="{AB09C234-E548-4B30-8944-2A3F85465ED7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08:11.984" v="305"/>
          <ac:spMkLst>
            <pc:docMk/>
            <pc:sldMk cId="3118506700" sldId="267"/>
            <ac:spMk id="3" creationId="{E81B5BAA-7926-413E-B594-A0F4512571AC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09:06.753" v="315"/>
          <ac:spMkLst>
            <pc:docMk/>
            <pc:sldMk cId="3118506700" sldId="267"/>
            <ac:spMk id="4" creationId="{F8E71184-5FEB-4895-8A7C-D14D2B95E169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08:59.971" v="314" actId="14100"/>
          <ac:picMkLst>
            <pc:docMk/>
            <pc:sldMk cId="3118506700" sldId="267"/>
            <ac:picMk id="5" creationId="{D0675558-C038-473F-8B5F-F5EA5F790A4F}"/>
          </ac:picMkLst>
        </pc:picChg>
        <pc:picChg chg="add mod ord">
          <ac:chgData name="Nandha Thangavel" userId="S::nandha_thangavel@thbs.com::f1592521-446e-4496-a7d4-76b70764df90" providerId="AD" clId="Web-{E42FE6E8-9E26-413E-8F91-C53FCC7A93D1}" dt="2021-09-16T09:09:21.488" v="319" actId="14100"/>
          <ac:picMkLst>
            <pc:docMk/>
            <pc:sldMk cId="3118506700" sldId="267"/>
            <ac:picMk id="6" creationId="{28EBBB8B-7D89-4399-9ADD-56086F56AA40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10:58.620" v="326"/>
        <pc:sldMkLst>
          <pc:docMk/>
          <pc:sldMk cId="2504382991" sldId="268"/>
        </pc:sldMkLst>
        <pc:spChg chg="del">
          <ac:chgData name="Nandha Thangavel" userId="S::nandha_thangavel@thbs.com::f1592521-446e-4496-a7d4-76b70764df90" providerId="AD" clId="Web-{E42FE6E8-9E26-413E-8F91-C53FCC7A93D1}" dt="2021-09-16T09:10:26.790" v="322"/>
          <ac:spMkLst>
            <pc:docMk/>
            <pc:sldMk cId="2504382991" sldId="268"/>
            <ac:spMk id="2" creationId="{3BFA0278-B1DE-4936-A15A-6CC6561A5638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0:21.758" v="321"/>
          <ac:spMkLst>
            <pc:docMk/>
            <pc:sldMk cId="2504382991" sldId="268"/>
            <ac:spMk id="3" creationId="{284CAF0D-F239-4491-B92D-506065B2B27F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0:26.790" v="322"/>
          <ac:spMkLst>
            <pc:docMk/>
            <pc:sldMk cId="2504382991" sldId="268"/>
            <ac:spMk id="4" creationId="{768AE0C4-61B9-4DCB-BF97-FBF8437FAE0C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0:26.790" v="322"/>
          <ac:spMkLst>
            <pc:docMk/>
            <pc:sldMk cId="2504382991" sldId="268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0:26.790" v="322"/>
          <ac:spMkLst>
            <pc:docMk/>
            <pc:sldMk cId="2504382991" sldId="268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10:58.620" v="326"/>
          <ac:picMkLst>
            <pc:docMk/>
            <pc:sldMk cId="2504382991" sldId="268"/>
            <ac:picMk id="5" creationId="{63E4B7AB-41E8-41F5-B115-4AB7DD7579BA}"/>
          </ac:picMkLst>
        </pc:picChg>
      </pc:sldChg>
      <pc:sldChg chg="addSp delSp modSp new del mod setBg">
        <pc:chgData name="Nandha Thangavel" userId="S::nandha_thangavel@thbs.com::f1592521-446e-4496-a7d4-76b70764df90" providerId="AD" clId="Web-{E42FE6E8-9E26-413E-8F91-C53FCC7A93D1}" dt="2021-09-16T09:07:01.354" v="298"/>
        <pc:sldMkLst>
          <pc:docMk/>
          <pc:sldMk cId="3744250919" sldId="268"/>
        </pc:sldMkLst>
        <pc:spChg chg="del">
          <ac:chgData name="Nandha Thangavel" userId="S::nandha_thangavel@thbs.com::f1592521-446e-4496-a7d4-76b70764df90" providerId="AD" clId="Web-{E42FE6E8-9E26-413E-8F91-C53FCC7A93D1}" dt="2021-09-16T09:06:18.867" v="296"/>
          <ac:spMkLst>
            <pc:docMk/>
            <pc:sldMk cId="3744250919" sldId="268"/>
            <ac:spMk id="2" creationId="{7F3264F8-6F98-4817-9952-C77F2BB14381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06:15.116" v="295"/>
          <ac:spMkLst>
            <pc:docMk/>
            <pc:sldMk cId="3744250919" sldId="268"/>
            <ac:spMk id="3" creationId="{BF091EC0-82D7-4BFA-A984-2B53FB436764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06:18.867" v="296"/>
          <ac:spMkLst>
            <pc:docMk/>
            <pc:sldMk cId="3744250919" sldId="268"/>
            <ac:spMk id="4" creationId="{07F3B382-1CF1-4110-AD4D-DAAD0107DD4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06:18.867" v="296"/>
          <ac:spMkLst>
            <pc:docMk/>
            <pc:sldMk cId="3744250919" sldId="268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06:18.867" v="296"/>
          <ac:spMkLst>
            <pc:docMk/>
            <pc:sldMk cId="3744250919" sldId="268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06:18.867" v="296"/>
          <ac:picMkLst>
            <pc:docMk/>
            <pc:sldMk cId="3744250919" sldId="268"/>
            <ac:picMk id="5" creationId="{49133C0C-5B11-425F-86C8-A29F18C7F954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11:27.841" v="331"/>
        <pc:sldMkLst>
          <pc:docMk/>
          <pc:sldMk cId="2486642138" sldId="269"/>
        </pc:sldMkLst>
        <pc:spChg chg="del">
          <ac:chgData name="Nandha Thangavel" userId="S::nandha_thangavel@thbs.com::f1592521-446e-4496-a7d4-76b70764df90" providerId="AD" clId="Web-{E42FE6E8-9E26-413E-8F91-C53FCC7A93D1}" dt="2021-09-16T09:11:16.699" v="329"/>
          <ac:spMkLst>
            <pc:docMk/>
            <pc:sldMk cId="2486642138" sldId="269"/>
            <ac:spMk id="2" creationId="{74569140-8553-4B69-B422-EF157FE0F02C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1:13.652" v="328"/>
          <ac:spMkLst>
            <pc:docMk/>
            <pc:sldMk cId="2486642138" sldId="269"/>
            <ac:spMk id="3" creationId="{00125713-FAA0-44B1-9532-05BEAF766C34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1:16.699" v="329"/>
          <ac:spMkLst>
            <pc:docMk/>
            <pc:sldMk cId="2486642138" sldId="269"/>
            <ac:spMk id="4" creationId="{B5F23853-5D7E-4591-975C-54F4A3625814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1:16.699" v="329"/>
          <ac:spMkLst>
            <pc:docMk/>
            <pc:sldMk cId="2486642138" sldId="269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1:16.699" v="329"/>
          <ac:spMkLst>
            <pc:docMk/>
            <pc:sldMk cId="2486642138" sldId="269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11:27.841" v="331"/>
          <ac:picMkLst>
            <pc:docMk/>
            <pc:sldMk cId="2486642138" sldId="269"/>
            <ac:picMk id="5" creationId="{A785F376-69A1-4199-80B2-512DCD76A475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12:13.266" v="338"/>
        <pc:sldMkLst>
          <pc:docMk/>
          <pc:sldMk cId="3737112374" sldId="270"/>
        </pc:sldMkLst>
        <pc:spChg chg="del">
          <ac:chgData name="Nandha Thangavel" userId="S::nandha_thangavel@thbs.com::f1592521-446e-4496-a7d4-76b70764df90" providerId="AD" clId="Web-{E42FE6E8-9E26-413E-8F91-C53FCC7A93D1}" dt="2021-09-16T09:11:45.592" v="334"/>
          <ac:spMkLst>
            <pc:docMk/>
            <pc:sldMk cId="3737112374" sldId="270"/>
            <ac:spMk id="2" creationId="{0813B509-4D39-4CC1-8677-AD326F5F6B90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1:42.717" v="333"/>
          <ac:spMkLst>
            <pc:docMk/>
            <pc:sldMk cId="3737112374" sldId="270"/>
            <ac:spMk id="3" creationId="{2F6CAF4E-2058-4C04-9C32-B473406DC1C2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1:45.592" v="334"/>
          <ac:spMkLst>
            <pc:docMk/>
            <pc:sldMk cId="3737112374" sldId="270"/>
            <ac:spMk id="4" creationId="{1C0F9886-37CA-4B7A-A38C-ED4354A8789C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1:45.592" v="334"/>
          <ac:spMkLst>
            <pc:docMk/>
            <pc:sldMk cId="3737112374" sldId="270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1:45.592" v="334"/>
          <ac:spMkLst>
            <pc:docMk/>
            <pc:sldMk cId="3737112374" sldId="270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12:13.266" v="338"/>
          <ac:picMkLst>
            <pc:docMk/>
            <pc:sldMk cId="3737112374" sldId="270"/>
            <ac:picMk id="5" creationId="{6F03944F-F1FD-4760-8D33-7E74B409EEFD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12:56.675" v="343"/>
        <pc:sldMkLst>
          <pc:docMk/>
          <pc:sldMk cId="3943872484" sldId="271"/>
        </pc:sldMkLst>
        <pc:spChg chg="del">
          <ac:chgData name="Nandha Thangavel" userId="S::nandha_thangavel@thbs.com::f1592521-446e-4496-a7d4-76b70764df90" providerId="AD" clId="Web-{E42FE6E8-9E26-413E-8F91-C53FCC7A93D1}" dt="2021-09-16T09:12:35.189" v="341"/>
          <ac:spMkLst>
            <pc:docMk/>
            <pc:sldMk cId="3943872484" sldId="271"/>
            <ac:spMk id="2" creationId="{EC13894F-3F1A-4819-94DE-59067EE358CE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2:31.533" v="340"/>
          <ac:spMkLst>
            <pc:docMk/>
            <pc:sldMk cId="3943872484" sldId="271"/>
            <ac:spMk id="3" creationId="{68EC914C-3EDF-4088-880C-8330455E4D9D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2:35.189" v="341"/>
          <ac:spMkLst>
            <pc:docMk/>
            <pc:sldMk cId="3943872484" sldId="271"/>
            <ac:spMk id="4" creationId="{48B16791-CB36-47F0-8050-0843458E6DB2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2:35.189" v="341"/>
          <ac:spMkLst>
            <pc:docMk/>
            <pc:sldMk cId="3943872484" sldId="271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2:35.189" v="341"/>
          <ac:spMkLst>
            <pc:docMk/>
            <pc:sldMk cId="3943872484" sldId="271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12:56.675" v="343"/>
          <ac:picMkLst>
            <pc:docMk/>
            <pc:sldMk cId="3943872484" sldId="271"/>
            <ac:picMk id="5" creationId="{1BD66833-4F0D-4CBE-8933-2BC85F2448EF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13:28.615" v="348"/>
        <pc:sldMkLst>
          <pc:docMk/>
          <pc:sldMk cId="3964002717" sldId="272"/>
        </pc:sldMkLst>
        <pc:spChg chg="del">
          <ac:chgData name="Nandha Thangavel" userId="S::nandha_thangavel@thbs.com::f1592521-446e-4496-a7d4-76b70764df90" providerId="AD" clId="Web-{E42FE6E8-9E26-413E-8F91-C53FCC7A93D1}" dt="2021-09-16T09:13:15.254" v="346"/>
          <ac:spMkLst>
            <pc:docMk/>
            <pc:sldMk cId="3964002717" sldId="272"/>
            <ac:spMk id="2" creationId="{95F3DA05-7C8A-4691-8C70-D47279A67434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3:11.645" v="345"/>
          <ac:spMkLst>
            <pc:docMk/>
            <pc:sldMk cId="3964002717" sldId="272"/>
            <ac:spMk id="3" creationId="{C457C690-6823-4CC3-92C2-768983224B5F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3:15.254" v="346"/>
          <ac:spMkLst>
            <pc:docMk/>
            <pc:sldMk cId="3964002717" sldId="272"/>
            <ac:spMk id="4" creationId="{0CA84E55-CEA0-42F2-B813-D76AB76038E1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3:15.254" v="346"/>
          <ac:spMkLst>
            <pc:docMk/>
            <pc:sldMk cId="3964002717" sldId="272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3:15.254" v="346"/>
          <ac:spMkLst>
            <pc:docMk/>
            <pc:sldMk cId="3964002717" sldId="272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13:28.615" v="348"/>
          <ac:picMkLst>
            <pc:docMk/>
            <pc:sldMk cId="3964002717" sldId="272"/>
            <ac:picMk id="5" creationId="{AAE04AAA-34F9-49DB-8ADD-F0BDAA6864F9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17:34.709" v="355"/>
        <pc:sldMkLst>
          <pc:docMk/>
          <pc:sldMk cId="287163269" sldId="273"/>
        </pc:sldMkLst>
        <pc:spChg chg="del">
          <ac:chgData name="Nandha Thangavel" userId="S::nandha_thangavel@thbs.com::f1592521-446e-4496-a7d4-76b70764df90" providerId="AD" clId="Web-{E42FE6E8-9E26-413E-8F91-C53FCC7A93D1}" dt="2021-09-16T09:17:05.020" v="351"/>
          <ac:spMkLst>
            <pc:docMk/>
            <pc:sldMk cId="287163269" sldId="273"/>
            <ac:spMk id="2" creationId="{75FBE387-2C13-4CF7-8A15-337804BFEB09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7:01.566" v="350"/>
          <ac:spMkLst>
            <pc:docMk/>
            <pc:sldMk cId="287163269" sldId="273"/>
            <ac:spMk id="3" creationId="{F03D4EF9-27B6-4903-8214-364CD8C18344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7:05.020" v="351"/>
          <ac:spMkLst>
            <pc:docMk/>
            <pc:sldMk cId="287163269" sldId="273"/>
            <ac:spMk id="4" creationId="{B988ABC8-95D0-495A-9481-D8E3844164F1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7:05.020" v="351"/>
          <ac:spMkLst>
            <pc:docMk/>
            <pc:sldMk cId="287163269" sldId="273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7:05.020" v="351"/>
          <ac:spMkLst>
            <pc:docMk/>
            <pc:sldMk cId="287163269" sldId="273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17:34.709" v="355"/>
          <ac:picMkLst>
            <pc:docMk/>
            <pc:sldMk cId="287163269" sldId="273"/>
            <ac:picMk id="5" creationId="{DB93FC38-DEC9-4662-B73A-075145DA554E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18:36.510" v="361" actId="1076"/>
        <pc:sldMkLst>
          <pc:docMk/>
          <pc:sldMk cId="394398167" sldId="274"/>
        </pc:sldMkLst>
        <pc:spChg chg="del">
          <ac:chgData name="Nandha Thangavel" userId="S::nandha_thangavel@thbs.com::f1592521-446e-4496-a7d4-76b70764df90" providerId="AD" clId="Web-{E42FE6E8-9E26-413E-8F91-C53FCC7A93D1}" dt="2021-09-16T09:18:17.540" v="358"/>
          <ac:spMkLst>
            <pc:docMk/>
            <pc:sldMk cId="394398167" sldId="274"/>
            <ac:spMk id="2" creationId="{9C72A5E7-55CB-4DC0-AE35-754F7E5564F1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8:14.118" v="357"/>
          <ac:spMkLst>
            <pc:docMk/>
            <pc:sldMk cId="394398167" sldId="274"/>
            <ac:spMk id="3" creationId="{369C09A2-8345-4B3B-8188-0FDEDF51E30B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8:17.540" v="358"/>
          <ac:spMkLst>
            <pc:docMk/>
            <pc:sldMk cId="394398167" sldId="274"/>
            <ac:spMk id="4" creationId="{9C152308-6987-4291-A136-303C908D156F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8:17.540" v="358"/>
          <ac:spMkLst>
            <pc:docMk/>
            <pc:sldMk cId="394398167" sldId="274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8:17.540" v="358"/>
          <ac:spMkLst>
            <pc:docMk/>
            <pc:sldMk cId="394398167" sldId="274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18:36.510" v="361" actId="1076"/>
          <ac:picMkLst>
            <pc:docMk/>
            <pc:sldMk cId="394398167" sldId="274"/>
            <ac:picMk id="5" creationId="{F4E7188B-5D45-464E-93D1-88142A68E0EE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19:21.779" v="367" actId="1076"/>
        <pc:sldMkLst>
          <pc:docMk/>
          <pc:sldMk cId="3529264148" sldId="275"/>
        </pc:sldMkLst>
        <pc:spChg chg="del">
          <ac:chgData name="Nandha Thangavel" userId="S::nandha_thangavel@thbs.com::f1592521-446e-4496-a7d4-76b70764df90" providerId="AD" clId="Web-{E42FE6E8-9E26-413E-8F91-C53FCC7A93D1}" dt="2021-09-16T09:19:04.637" v="364"/>
          <ac:spMkLst>
            <pc:docMk/>
            <pc:sldMk cId="3529264148" sldId="275"/>
            <ac:spMk id="2" creationId="{8E9949A2-47EC-4665-B0E5-8A2D73355F89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9:02.246" v="363"/>
          <ac:spMkLst>
            <pc:docMk/>
            <pc:sldMk cId="3529264148" sldId="275"/>
            <ac:spMk id="3" creationId="{A24BDEBF-4ECF-4C38-8883-44A7FACA5499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19:04.637" v="364"/>
          <ac:spMkLst>
            <pc:docMk/>
            <pc:sldMk cId="3529264148" sldId="275"/>
            <ac:spMk id="4" creationId="{98F7918A-2C92-4131-9FF4-4D873D237790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9:04.637" v="364"/>
          <ac:spMkLst>
            <pc:docMk/>
            <pc:sldMk cId="3529264148" sldId="275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19:04.637" v="364"/>
          <ac:spMkLst>
            <pc:docMk/>
            <pc:sldMk cId="3529264148" sldId="275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19:21.779" v="367" actId="1076"/>
          <ac:picMkLst>
            <pc:docMk/>
            <pc:sldMk cId="3529264148" sldId="275"/>
            <ac:picMk id="5" creationId="{D0C911DA-9516-4C1F-8147-D837E5823AE7}"/>
          </ac:picMkLst>
        </pc:picChg>
      </pc:sldChg>
      <pc:sldChg chg="modSp new">
        <pc:chgData name="Nandha Thangavel" userId="S::nandha_thangavel@thbs.com::f1592521-446e-4496-a7d4-76b70764df90" providerId="AD" clId="Web-{E42FE6E8-9E26-413E-8F91-C53FCC7A93D1}" dt="2021-09-16T09:24:08.298" v="426" actId="20577"/>
        <pc:sldMkLst>
          <pc:docMk/>
          <pc:sldMk cId="519094988" sldId="276"/>
        </pc:sldMkLst>
        <pc:spChg chg="mod">
          <ac:chgData name="Nandha Thangavel" userId="S::nandha_thangavel@thbs.com::f1592521-446e-4496-a7d4-76b70764df90" providerId="AD" clId="Web-{E42FE6E8-9E26-413E-8F91-C53FCC7A93D1}" dt="2021-09-16T09:20:28.190" v="380" actId="20577"/>
          <ac:spMkLst>
            <pc:docMk/>
            <pc:sldMk cId="519094988" sldId="276"/>
            <ac:spMk id="2" creationId="{3557FDA9-F49B-4E1F-A543-978F44DC03A6}"/>
          </ac:spMkLst>
        </pc:spChg>
        <pc:spChg chg="mod">
          <ac:chgData name="Nandha Thangavel" userId="S::nandha_thangavel@thbs.com::f1592521-446e-4496-a7d4-76b70764df90" providerId="AD" clId="Web-{E42FE6E8-9E26-413E-8F91-C53FCC7A93D1}" dt="2021-09-16T09:24:08.298" v="426" actId="20577"/>
          <ac:spMkLst>
            <pc:docMk/>
            <pc:sldMk cId="519094988" sldId="276"/>
            <ac:spMk id="3" creationId="{7836750B-8DD1-41D1-8A69-F80C84C428C9}"/>
          </ac:spMkLst>
        </pc:spChg>
      </pc:sldChg>
      <pc:sldChg chg="modSp new">
        <pc:chgData name="Nandha Thangavel" userId="S::nandha_thangavel@thbs.com::f1592521-446e-4496-a7d4-76b70764df90" providerId="AD" clId="Web-{E42FE6E8-9E26-413E-8F91-C53FCC7A93D1}" dt="2021-09-16T09:24:14.799" v="427" actId="20577"/>
        <pc:sldMkLst>
          <pc:docMk/>
          <pc:sldMk cId="3296735390" sldId="277"/>
        </pc:sldMkLst>
        <pc:spChg chg="mod">
          <ac:chgData name="Nandha Thangavel" userId="S::nandha_thangavel@thbs.com::f1592521-446e-4496-a7d4-76b70764df90" providerId="AD" clId="Web-{E42FE6E8-9E26-413E-8F91-C53FCC7A93D1}" dt="2021-09-16T09:22:47.230" v="404" actId="20577"/>
          <ac:spMkLst>
            <pc:docMk/>
            <pc:sldMk cId="3296735390" sldId="277"/>
            <ac:spMk id="2" creationId="{DC0553E8-1EC7-4165-A804-0CADF702B0EE}"/>
          </ac:spMkLst>
        </pc:spChg>
        <pc:spChg chg="mod">
          <ac:chgData name="Nandha Thangavel" userId="S::nandha_thangavel@thbs.com::f1592521-446e-4496-a7d4-76b70764df90" providerId="AD" clId="Web-{E42FE6E8-9E26-413E-8F91-C53FCC7A93D1}" dt="2021-09-16T09:24:14.799" v="427" actId="20577"/>
          <ac:spMkLst>
            <pc:docMk/>
            <pc:sldMk cId="3296735390" sldId="277"/>
            <ac:spMk id="3" creationId="{F6959DC2-6C5E-463A-82CA-9DA8CFDDBA48}"/>
          </ac:spMkLst>
        </pc:sp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25:58.853" v="433" actId="1076"/>
        <pc:sldMkLst>
          <pc:docMk/>
          <pc:sldMk cId="2028819824" sldId="278"/>
        </pc:sldMkLst>
        <pc:spChg chg="del">
          <ac:chgData name="Nandha Thangavel" userId="S::nandha_thangavel@thbs.com::f1592521-446e-4496-a7d4-76b70764df90" providerId="AD" clId="Web-{E42FE6E8-9E26-413E-8F91-C53FCC7A93D1}" dt="2021-09-16T09:25:42.117" v="430"/>
          <ac:spMkLst>
            <pc:docMk/>
            <pc:sldMk cId="2028819824" sldId="278"/>
            <ac:spMk id="2" creationId="{EAEB60A9-296A-473F-8FA8-C645255D4D8D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25:38.258" v="429"/>
          <ac:spMkLst>
            <pc:docMk/>
            <pc:sldMk cId="2028819824" sldId="278"/>
            <ac:spMk id="3" creationId="{5425B8CB-60FA-409C-B86C-700AE5B049D3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25:42.117" v="430"/>
          <ac:spMkLst>
            <pc:docMk/>
            <pc:sldMk cId="2028819824" sldId="278"/>
            <ac:spMk id="4" creationId="{CACE9974-DB96-466B-A579-9E472DA6ACE0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25:42.117" v="430"/>
          <ac:spMkLst>
            <pc:docMk/>
            <pc:sldMk cId="2028819824" sldId="278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25:42.117" v="430"/>
          <ac:spMkLst>
            <pc:docMk/>
            <pc:sldMk cId="2028819824" sldId="278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25:58.853" v="433" actId="1076"/>
          <ac:picMkLst>
            <pc:docMk/>
            <pc:sldMk cId="2028819824" sldId="278"/>
            <ac:picMk id="5" creationId="{6597C757-CBF1-4C37-8A03-CD1617D8BFBE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26:33.652" v="438"/>
        <pc:sldMkLst>
          <pc:docMk/>
          <pc:sldMk cId="2747915086" sldId="279"/>
        </pc:sldMkLst>
        <pc:spChg chg="del">
          <ac:chgData name="Nandha Thangavel" userId="S::nandha_thangavel@thbs.com::f1592521-446e-4496-a7d4-76b70764df90" providerId="AD" clId="Web-{E42FE6E8-9E26-413E-8F91-C53FCC7A93D1}" dt="2021-09-16T09:26:20.620" v="436"/>
          <ac:spMkLst>
            <pc:docMk/>
            <pc:sldMk cId="2747915086" sldId="279"/>
            <ac:spMk id="2" creationId="{B337EA63-AC9B-4825-AAEC-9D372E618996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26:16.682" v="435"/>
          <ac:spMkLst>
            <pc:docMk/>
            <pc:sldMk cId="2747915086" sldId="279"/>
            <ac:spMk id="3" creationId="{6852466B-7B58-4CAC-9D9F-BC06AD9D8E3C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26:20.620" v="436"/>
          <ac:spMkLst>
            <pc:docMk/>
            <pc:sldMk cId="2747915086" sldId="279"/>
            <ac:spMk id="4" creationId="{73D897DD-5ED7-4254-B4EB-F6EF2C4844E5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26:20.620" v="436"/>
          <ac:spMkLst>
            <pc:docMk/>
            <pc:sldMk cId="2747915086" sldId="279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26:20.620" v="436"/>
          <ac:spMkLst>
            <pc:docMk/>
            <pc:sldMk cId="2747915086" sldId="279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26:33.652" v="438"/>
          <ac:picMkLst>
            <pc:docMk/>
            <pc:sldMk cId="2747915086" sldId="279"/>
            <ac:picMk id="5" creationId="{02FC8F73-4F43-4F95-A394-DC0B89BEDCDF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27:11.733" v="443"/>
        <pc:sldMkLst>
          <pc:docMk/>
          <pc:sldMk cId="740162640" sldId="280"/>
        </pc:sldMkLst>
        <pc:spChg chg="del">
          <ac:chgData name="Nandha Thangavel" userId="S::nandha_thangavel@thbs.com::f1592521-446e-4496-a7d4-76b70764df90" providerId="AD" clId="Web-{E42FE6E8-9E26-413E-8F91-C53FCC7A93D1}" dt="2021-09-16T09:26:55.497" v="441"/>
          <ac:spMkLst>
            <pc:docMk/>
            <pc:sldMk cId="740162640" sldId="280"/>
            <ac:spMk id="2" creationId="{0934294E-E03B-4777-8589-EE3EA053442B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26:50.638" v="440"/>
          <ac:spMkLst>
            <pc:docMk/>
            <pc:sldMk cId="740162640" sldId="280"/>
            <ac:spMk id="3" creationId="{656CC904-D193-44CE-A44D-7A60AA31BE97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26:55.497" v="441"/>
          <ac:spMkLst>
            <pc:docMk/>
            <pc:sldMk cId="740162640" sldId="280"/>
            <ac:spMk id="4" creationId="{139252C7-411A-4077-AD1B-4A1ADCF4A074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26:55.497" v="441"/>
          <ac:spMkLst>
            <pc:docMk/>
            <pc:sldMk cId="740162640" sldId="280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26:55.497" v="441"/>
          <ac:spMkLst>
            <pc:docMk/>
            <pc:sldMk cId="740162640" sldId="280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27:11.733" v="443"/>
          <ac:picMkLst>
            <pc:docMk/>
            <pc:sldMk cId="740162640" sldId="280"/>
            <ac:picMk id="5" creationId="{30AAFD00-777E-462B-925C-607114F3884C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27:44.782" v="448"/>
        <pc:sldMkLst>
          <pc:docMk/>
          <pc:sldMk cId="256150780" sldId="281"/>
        </pc:sldMkLst>
        <pc:spChg chg="del">
          <ac:chgData name="Nandha Thangavel" userId="S::nandha_thangavel@thbs.com::f1592521-446e-4496-a7d4-76b70764df90" providerId="AD" clId="Web-{E42FE6E8-9E26-413E-8F91-C53FCC7A93D1}" dt="2021-09-16T09:27:32.844" v="446"/>
          <ac:spMkLst>
            <pc:docMk/>
            <pc:sldMk cId="256150780" sldId="281"/>
            <ac:spMk id="2" creationId="{91B8486A-7712-4845-B371-46B4CEF630D8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27:29.718" v="445"/>
          <ac:spMkLst>
            <pc:docMk/>
            <pc:sldMk cId="256150780" sldId="281"/>
            <ac:spMk id="3" creationId="{5A4E7C60-8329-43B8-85C7-D4DAA925D176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27:32.844" v="446"/>
          <ac:spMkLst>
            <pc:docMk/>
            <pc:sldMk cId="256150780" sldId="281"/>
            <ac:spMk id="4" creationId="{BA41065B-9540-4979-984D-D467F86C22AA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27:32.844" v="446"/>
          <ac:spMkLst>
            <pc:docMk/>
            <pc:sldMk cId="256150780" sldId="281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27:32.844" v="446"/>
          <ac:spMkLst>
            <pc:docMk/>
            <pc:sldMk cId="256150780" sldId="281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27:44.782" v="448"/>
          <ac:picMkLst>
            <pc:docMk/>
            <pc:sldMk cId="256150780" sldId="281"/>
            <ac:picMk id="5" creationId="{C8022642-F5E0-4485-BA0F-DAC826BFC3A0}"/>
          </ac:picMkLst>
        </pc:picChg>
      </pc:sldChg>
      <pc:sldChg chg="addSp delSp modSp new mod setBg">
        <pc:chgData name="Nandha Thangavel" userId="S::nandha_thangavel@thbs.com::f1592521-446e-4496-a7d4-76b70764df90" providerId="AD" clId="Web-{E42FE6E8-9E26-413E-8F91-C53FCC7A93D1}" dt="2021-09-16T09:28:16.346" v="453"/>
        <pc:sldMkLst>
          <pc:docMk/>
          <pc:sldMk cId="2266900742" sldId="282"/>
        </pc:sldMkLst>
        <pc:spChg chg="del">
          <ac:chgData name="Nandha Thangavel" userId="S::nandha_thangavel@thbs.com::f1592521-446e-4496-a7d4-76b70764df90" providerId="AD" clId="Web-{E42FE6E8-9E26-413E-8F91-C53FCC7A93D1}" dt="2021-09-16T09:28:03.658" v="451"/>
          <ac:spMkLst>
            <pc:docMk/>
            <pc:sldMk cId="2266900742" sldId="282"/>
            <ac:spMk id="2" creationId="{30ED2B90-B8BD-4663-BC99-E87A32A58F5E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28:00.986" v="450"/>
          <ac:spMkLst>
            <pc:docMk/>
            <pc:sldMk cId="2266900742" sldId="282"/>
            <ac:spMk id="3" creationId="{F10BF566-5944-4248-9771-64B45DD35557}"/>
          </ac:spMkLst>
        </pc:spChg>
        <pc:spChg chg="del">
          <ac:chgData name="Nandha Thangavel" userId="S::nandha_thangavel@thbs.com::f1592521-446e-4496-a7d4-76b70764df90" providerId="AD" clId="Web-{E42FE6E8-9E26-413E-8F91-C53FCC7A93D1}" dt="2021-09-16T09:28:03.658" v="451"/>
          <ac:spMkLst>
            <pc:docMk/>
            <pc:sldMk cId="2266900742" sldId="282"/>
            <ac:spMk id="4" creationId="{A7E7411D-08CE-4E82-BFA3-2C9355005D36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28:03.658" v="451"/>
          <ac:spMkLst>
            <pc:docMk/>
            <pc:sldMk cId="2266900742" sldId="282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E42FE6E8-9E26-413E-8F91-C53FCC7A93D1}" dt="2021-09-16T09:28:03.658" v="451"/>
          <ac:spMkLst>
            <pc:docMk/>
            <pc:sldMk cId="2266900742" sldId="282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E42FE6E8-9E26-413E-8F91-C53FCC7A93D1}" dt="2021-09-16T09:28:16.346" v="453"/>
          <ac:picMkLst>
            <pc:docMk/>
            <pc:sldMk cId="2266900742" sldId="282"/>
            <ac:picMk id="5" creationId="{E9CAE16C-AAB6-4825-AD30-1D7389F1DB58}"/>
          </ac:picMkLst>
        </pc:picChg>
      </pc:sldChg>
    </pc:docChg>
  </pc:docChgLst>
  <pc:docChgLst>
    <pc:chgData name="Nandha Thangavel" userId="S::nandha_thangavel@thbs.com::f1592521-446e-4496-a7d4-76b70764df90" providerId="AD" clId="Web-{5066ED17-8E79-46F2-9FD1-3AADDD1E7012}"/>
    <pc:docChg chg="addSld modSld">
      <pc:chgData name="Nandha Thangavel" userId="S::nandha_thangavel@thbs.com::f1592521-446e-4496-a7d4-76b70764df90" providerId="AD" clId="Web-{5066ED17-8E79-46F2-9FD1-3AADDD1E7012}" dt="2021-09-16T12:45:55.529" v="5" actId="1076"/>
      <pc:docMkLst>
        <pc:docMk/>
      </pc:docMkLst>
      <pc:sldChg chg="addSp delSp modSp new mod setBg">
        <pc:chgData name="Nandha Thangavel" userId="S::nandha_thangavel@thbs.com::f1592521-446e-4496-a7d4-76b70764df90" providerId="AD" clId="Web-{5066ED17-8E79-46F2-9FD1-3AADDD1E7012}" dt="2021-09-16T12:45:55.529" v="5" actId="1076"/>
        <pc:sldMkLst>
          <pc:docMk/>
          <pc:sldMk cId="4023539231" sldId="283"/>
        </pc:sldMkLst>
        <pc:spChg chg="del">
          <ac:chgData name="Nandha Thangavel" userId="S::nandha_thangavel@thbs.com::f1592521-446e-4496-a7d4-76b70764df90" providerId="AD" clId="Web-{5066ED17-8E79-46F2-9FD1-3AADDD1E7012}" dt="2021-09-16T12:45:28.075" v="2"/>
          <ac:spMkLst>
            <pc:docMk/>
            <pc:sldMk cId="4023539231" sldId="283"/>
            <ac:spMk id="2" creationId="{C739266B-6CE9-4DAB-A5DF-62618D9856D6}"/>
          </ac:spMkLst>
        </pc:spChg>
        <pc:spChg chg="del">
          <ac:chgData name="Nandha Thangavel" userId="S::nandha_thangavel@thbs.com::f1592521-446e-4496-a7d4-76b70764df90" providerId="AD" clId="Web-{5066ED17-8E79-46F2-9FD1-3AADDD1E7012}" dt="2021-09-16T12:45:01.199" v="1"/>
          <ac:spMkLst>
            <pc:docMk/>
            <pc:sldMk cId="4023539231" sldId="283"/>
            <ac:spMk id="3" creationId="{0CF1B622-B129-4AC3-8579-D008F2C72CEE}"/>
          </ac:spMkLst>
        </pc:spChg>
        <pc:spChg chg="del">
          <ac:chgData name="Nandha Thangavel" userId="S::nandha_thangavel@thbs.com::f1592521-446e-4496-a7d4-76b70764df90" providerId="AD" clId="Web-{5066ED17-8E79-46F2-9FD1-3AADDD1E7012}" dt="2021-09-16T12:45:28.075" v="2"/>
          <ac:spMkLst>
            <pc:docMk/>
            <pc:sldMk cId="4023539231" sldId="283"/>
            <ac:spMk id="4" creationId="{19D661CC-D439-4DDE-8B44-29B4C48AEEB9}"/>
          </ac:spMkLst>
        </pc:spChg>
        <pc:spChg chg="add">
          <ac:chgData name="Nandha Thangavel" userId="S::nandha_thangavel@thbs.com::f1592521-446e-4496-a7d4-76b70764df90" providerId="AD" clId="Web-{5066ED17-8E79-46F2-9FD1-3AADDD1E7012}" dt="2021-09-16T12:45:28.075" v="2"/>
          <ac:spMkLst>
            <pc:docMk/>
            <pc:sldMk cId="4023539231" sldId="283"/>
            <ac:spMk id="10" creationId="{C2579DAE-C141-48DB-810E-C070C300819E}"/>
          </ac:spMkLst>
        </pc:spChg>
        <pc:spChg chg="add">
          <ac:chgData name="Nandha Thangavel" userId="S::nandha_thangavel@thbs.com::f1592521-446e-4496-a7d4-76b70764df90" providerId="AD" clId="Web-{5066ED17-8E79-46F2-9FD1-3AADDD1E7012}" dt="2021-09-16T12:45:28.075" v="2"/>
          <ac:spMkLst>
            <pc:docMk/>
            <pc:sldMk cId="4023539231" sldId="283"/>
            <ac:spMk id="12" creationId="{02FD90C3-6350-4D5B-9738-6E94EDF30F74}"/>
          </ac:spMkLst>
        </pc:spChg>
        <pc:picChg chg="add mod ord modCrop">
          <ac:chgData name="Nandha Thangavel" userId="S::nandha_thangavel@thbs.com::f1592521-446e-4496-a7d4-76b70764df90" providerId="AD" clId="Web-{5066ED17-8E79-46F2-9FD1-3AADDD1E7012}" dt="2021-09-16T12:45:55.529" v="5" actId="1076"/>
          <ac:picMkLst>
            <pc:docMk/>
            <pc:sldMk cId="4023539231" sldId="283"/>
            <ac:picMk id="5" creationId="{44A81AD3-530F-4B65-BC45-9759FAAEAFAC}"/>
          </ac:picMkLst>
        </pc:picChg>
      </pc:sldChg>
    </pc:docChg>
  </pc:docChgLst>
  <pc:docChgLst>
    <pc:chgData name="Nandha Thangavel" userId="S::nandha_thangavel@thbs.com::f1592521-446e-4496-a7d4-76b70764df90" providerId="AD" clId="Web-{E1192EB5-9F6F-43E5-A64A-9693C47AB529}"/>
    <pc:docChg chg="modSld">
      <pc:chgData name="Nandha Thangavel" userId="S::nandha_thangavel@thbs.com::f1592521-446e-4496-a7d4-76b70764df90" providerId="AD" clId="Web-{E1192EB5-9F6F-43E5-A64A-9693C47AB529}" dt="2021-09-16T09:51:17.005" v="2" actId="1076"/>
      <pc:docMkLst>
        <pc:docMk/>
      </pc:docMkLst>
      <pc:sldChg chg="modSp">
        <pc:chgData name="Nandha Thangavel" userId="S::nandha_thangavel@thbs.com::f1592521-446e-4496-a7d4-76b70764df90" providerId="AD" clId="Web-{E1192EB5-9F6F-43E5-A64A-9693C47AB529}" dt="2021-09-16T09:51:17.005" v="2" actId="1076"/>
        <pc:sldMkLst>
          <pc:docMk/>
          <pc:sldMk cId="394398167" sldId="274"/>
        </pc:sldMkLst>
        <pc:picChg chg="mod modCrop">
          <ac:chgData name="Nandha Thangavel" userId="S::nandha_thangavel@thbs.com::f1592521-446e-4496-a7d4-76b70764df90" providerId="AD" clId="Web-{E1192EB5-9F6F-43E5-A64A-9693C47AB529}" dt="2021-09-16T09:51:17.005" v="2" actId="1076"/>
          <ac:picMkLst>
            <pc:docMk/>
            <pc:sldMk cId="394398167" sldId="274"/>
            <ac:picMk id="5" creationId="{F4E7188B-5D45-464E-93D1-88142A68E0EE}"/>
          </ac:picMkLst>
        </pc:picChg>
      </pc:sldChg>
    </pc:docChg>
  </pc:docChgLst>
  <pc:docChgLst>
    <pc:chgData name="Nandha Thangavel" userId="S::nandha_thangavel@thbs.com::f1592521-446e-4496-a7d4-76b70764df90" providerId="AD" clId="Web-{574A734E-D01E-4BAE-9FEA-CC13B9CCDEB7}"/>
    <pc:docChg chg="modSld">
      <pc:chgData name="Nandha Thangavel" userId="S::nandha_thangavel@thbs.com::f1592521-446e-4496-a7d4-76b70764df90" providerId="AD" clId="Web-{574A734E-D01E-4BAE-9FEA-CC13B9CCDEB7}" dt="2021-09-16T10:16:01.645" v="2" actId="20577"/>
      <pc:docMkLst>
        <pc:docMk/>
      </pc:docMkLst>
      <pc:sldChg chg="modSp">
        <pc:chgData name="Nandha Thangavel" userId="S::nandha_thangavel@thbs.com::f1592521-446e-4496-a7d4-76b70764df90" providerId="AD" clId="Web-{574A734E-D01E-4BAE-9FEA-CC13B9CCDEB7}" dt="2021-09-16T10:16:01.645" v="2" actId="20577"/>
        <pc:sldMkLst>
          <pc:docMk/>
          <pc:sldMk cId="3049803457" sldId="261"/>
        </pc:sldMkLst>
        <pc:spChg chg="mod">
          <ac:chgData name="Nandha Thangavel" userId="S::nandha_thangavel@thbs.com::f1592521-446e-4496-a7d4-76b70764df90" providerId="AD" clId="Web-{574A734E-D01E-4BAE-9FEA-CC13B9CCDEB7}" dt="2021-09-16T10:16:01.645" v="2" actId="20577"/>
          <ac:spMkLst>
            <pc:docMk/>
            <pc:sldMk cId="3049803457" sldId="261"/>
            <ac:spMk id="3" creationId="{26BD8027-CBA6-4C2A-B4F5-C6CCBA236633}"/>
          </ac:spMkLst>
        </pc:spChg>
      </pc:sldChg>
    </pc:docChg>
  </pc:docChgLst>
  <pc:docChgLst>
    <pc:chgData name="Nandha Thangavel" userId="S::nandha_thangavel@thbs.com::f1592521-446e-4496-a7d4-76b70764df90" providerId="AD" clId="Web-{613161C7-91CE-4829-B1AA-78D4B973F90D}"/>
    <pc:docChg chg="modSld addMainMaster delMainMaster">
      <pc:chgData name="Nandha Thangavel" userId="S::nandha_thangavel@thbs.com::f1592521-446e-4496-a7d4-76b70764df90" providerId="AD" clId="Web-{613161C7-91CE-4829-B1AA-78D4B973F90D}" dt="2021-09-16T08:12:26.893" v="9"/>
      <pc:docMkLst>
        <pc:docMk/>
      </pc:docMkLst>
      <pc:sldChg chg="addSp delSp modSp mod modClrScheme chgLayout">
        <pc:chgData name="Nandha Thangavel" userId="S::nandha_thangavel@thbs.com::f1592521-446e-4496-a7d4-76b70764df90" providerId="AD" clId="Web-{613161C7-91CE-4829-B1AA-78D4B973F90D}" dt="2021-09-16T08:12:26.893" v="9"/>
        <pc:sldMkLst>
          <pc:docMk/>
          <pc:sldMk cId="109857222" sldId="256"/>
        </pc:sldMkLst>
        <pc:spChg chg="mod ord">
          <ac:chgData name="Nandha Thangavel" userId="S::nandha_thangavel@thbs.com::f1592521-446e-4496-a7d4-76b70764df90" providerId="AD" clId="Web-{613161C7-91CE-4829-B1AA-78D4B973F90D}" dt="2021-09-16T08:12:23.815" v="7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Nandha Thangavel" userId="S::nandha_thangavel@thbs.com::f1592521-446e-4496-a7d4-76b70764df90" providerId="AD" clId="Web-{613161C7-91CE-4829-B1AA-78D4B973F90D}" dt="2021-09-16T08:11:25.549" v="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Nandha Thangavel" userId="S::nandha_thangavel@thbs.com::f1592521-446e-4496-a7d4-76b70764df90" providerId="AD" clId="Web-{613161C7-91CE-4829-B1AA-78D4B973F90D}" dt="2021-09-16T08:12:26.893" v="9"/>
          <ac:spMkLst>
            <pc:docMk/>
            <pc:sldMk cId="109857222" sldId="256"/>
            <ac:spMk id="4" creationId="{5E2ECA20-CEB2-4E04-9BC6-A547222E97C0}"/>
          </ac:spMkLst>
        </pc:spChg>
      </pc:sldChg>
      <pc:sldMasterChg chg="del delSldLayout">
        <pc:chgData name="Nandha Thangavel" userId="S::nandha_thangavel@thbs.com::f1592521-446e-4496-a7d4-76b70764df90" providerId="AD" clId="Web-{613161C7-91CE-4829-B1AA-78D4B973F90D}" dt="2021-09-16T08:11:25.549" v="0"/>
        <pc:sldMasterMkLst>
          <pc:docMk/>
          <pc:sldMasterMk cId="2460954070" sldId="2147483660"/>
        </pc:sldMasterMkLst>
        <pc:sldLayoutChg chg="del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Nandha Thangavel" userId="S::nandha_thangavel@thbs.com::f1592521-446e-4496-a7d4-76b70764df90" providerId="AD" clId="Web-{613161C7-91CE-4829-B1AA-78D4B973F90D}" dt="2021-09-16T08:11:25.549" v="0"/>
        <pc:sldMasterMkLst>
          <pc:docMk/>
          <pc:sldMasterMk cId="997894982" sldId="2147483672"/>
        </pc:sldMasterMkLst>
        <pc:sldLayoutChg chg="add mod replId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997894982" sldId="2147483672"/>
            <pc:sldLayoutMk cId="3931118312" sldId="2147483673"/>
          </pc:sldLayoutMkLst>
        </pc:sldLayoutChg>
        <pc:sldLayoutChg chg="add mod replId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997894982" sldId="2147483672"/>
            <pc:sldLayoutMk cId="2929126818" sldId="2147483674"/>
          </pc:sldLayoutMkLst>
        </pc:sldLayoutChg>
        <pc:sldLayoutChg chg="add mod replId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997894982" sldId="2147483672"/>
            <pc:sldLayoutMk cId="2192696836" sldId="2147483675"/>
          </pc:sldLayoutMkLst>
        </pc:sldLayoutChg>
        <pc:sldLayoutChg chg="add mod replId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997894982" sldId="2147483672"/>
            <pc:sldLayoutMk cId="338115778" sldId="2147483676"/>
          </pc:sldLayoutMkLst>
        </pc:sldLayoutChg>
        <pc:sldLayoutChg chg="add mod replId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997894982" sldId="2147483672"/>
            <pc:sldLayoutMk cId="1291699923" sldId="2147483677"/>
          </pc:sldLayoutMkLst>
        </pc:sldLayoutChg>
        <pc:sldLayoutChg chg="add mod replId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997894982" sldId="2147483672"/>
            <pc:sldLayoutMk cId="3738036158" sldId="2147483678"/>
          </pc:sldLayoutMkLst>
        </pc:sldLayoutChg>
        <pc:sldLayoutChg chg="add mod replId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997894982" sldId="2147483672"/>
            <pc:sldLayoutMk cId="272666414" sldId="2147483679"/>
          </pc:sldLayoutMkLst>
        </pc:sldLayoutChg>
        <pc:sldLayoutChg chg="add mod replId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997894982" sldId="2147483672"/>
            <pc:sldLayoutMk cId="928291641" sldId="2147483680"/>
          </pc:sldLayoutMkLst>
        </pc:sldLayoutChg>
        <pc:sldLayoutChg chg="add mod replId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997894982" sldId="2147483672"/>
            <pc:sldLayoutMk cId="176094258" sldId="2147483681"/>
          </pc:sldLayoutMkLst>
        </pc:sldLayoutChg>
        <pc:sldLayoutChg chg="add mod replId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997894982" sldId="2147483672"/>
            <pc:sldLayoutMk cId="2966983644" sldId="2147483682"/>
          </pc:sldLayoutMkLst>
        </pc:sldLayoutChg>
        <pc:sldLayoutChg chg="add mod replId">
          <pc:chgData name="Nandha Thangavel" userId="S::nandha_thangavel@thbs.com::f1592521-446e-4496-a7d4-76b70764df90" providerId="AD" clId="Web-{613161C7-91CE-4829-B1AA-78D4B973F90D}" dt="2021-09-16T08:11:25.549" v="0"/>
          <pc:sldLayoutMkLst>
            <pc:docMk/>
            <pc:sldMasterMk cId="997894982" sldId="2147483672"/>
            <pc:sldLayoutMk cId="3551484702" sldId="21474836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11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8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48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2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696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9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36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9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89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TEAM 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 dirty="0">
                <a:cs typeface="Calibri Light"/>
              </a:rPr>
              <a:t>MANTHARAGIRI, </a:t>
            </a:r>
            <a:r>
              <a:rPr lang="en-US" sz="1400" b="1" dirty="0" err="1">
                <a:cs typeface="Calibri Light"/>
              </a:rPr>
              <a:t>nANDHA</a:t>
            </a:r>
            <a:r>
              <a:rPr lang="en-US" sz="1400" b="1" dirty="0">
                <a:cs typeface="Calibri Light"/>
              </a:rPr>
              <a:t> KUMAR, </a:t>
            </a:r>
            <a:r>
              <a:rPr lang="en-US" sz="1400" b="1" dirty="0" err="1">
                <a:cs typeface="Calibri Light"/>
              </a:rPr>
              <a:t>vEERA</a:t>
            </a:r>
            <a:r>
              <a:rPr lang="en-US" sz="1400" b="1" dirty="0">
                <a:cs typeface="Calibri Light"/>
              </a:rPr>
              <a:t> VENKATA VASANTHA RAYULU BUGIDE, SIRISHA</a:t>
            </a:r>
            <a:endParaRPr lang="en-US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C90D997-7BBB-440C-B4AE-97C9A18160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4173" r="88" b="5315"/>
          <a:stretch/>
        </p:blipFill>
        <p:spPr>
          <a:xfrm>
            <a:off x="643467" y="941575"/>
            <a:ext cx="10895426" cy="44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2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2F76FD9-8AED-4055-B99E-CEE934E565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793" b="4406"/>
          <a:stretch/>
        </p:blipFill>
        <p:spPr>
          <a:xfrm>
            <a:off x="643467" y="966371"/>
            <a:ext cx="10905066" cy="44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3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3E4B7AB-41E8-41F5-B115-4AB7DD7579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" t="22067" r="295" b="8056"/>
          <a:stretch/>
        </p:blipFill>
        <p:spPr>
          <a:xfrm>
            <a:off x="643467" y="1088604"/>
            <a:ext cx="10883724" cy="4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8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785F376-69A1-4199-80B2-512DCD76A4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97" t="19755" r="-98" b="8566"/>
          <a:stretch/>
        </p:blipFill>
        <p:spPr>
          <a:xfrm>
            <a:off x="643467" y="970547"/>
            <a:ext cx="10894357" cy="43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4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F03944F-F1FD-4760-8D33-7E74B409EE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" t="22592" r="295" b="10858"/>
          <a:stretch/>
        </p:blipFill>
        <p:spPr>
          <a:xfrm>
            <a:off x="643467" y="970547"/>
            <a:ext cx="10883724" cy="40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1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BD66833-4F0D-4CBE-8933-2BC85F244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" t="22378" r="197" b="9091"/>
          <a:stretch/>
        </p:blipFill>
        <p:spPr>
          <a:xfrm>
            <a:off x="643467" y="1163730"/>
            <a:ext cx="10894357" cy="42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7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AE04AAA-34F9-49DB-8ADD-F0BDAA6864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" t="21678" r="197" b="9790"/>
          <a:stretch/>
        </p:blipFill>
        <p:spPr>
          <a:xfrm>
            <a:off x="643467" y="1163730"/>
            <a:ext cx="10894357" cy="42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02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597C757-CBF1-4C37-8A03-CD1617D8BF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1329" r="98" b="14161"/>
          <a:stretch/>
        </p:blipFill>
        <p:spPr>
          <a:xfrm>
            <a:off x="525411" y="1142266"/>
            <a:ext cx="10894347" cy="39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19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2FC8F73-4F43-4F95-A394-DC0B89BEDC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8" t="22203" r="197" b="11538"/>
          <a:stretch/>
        </p:blipFill>
        <p:spPr>
          <a:xfrm>
            <a:off x="643467" y="1303252"/>
            <a:ext cx="10894357" cy="40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15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0AAFD00-777E-462B-925C-607114F388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04" t="21982" r="203" b="10270"/>
          <a:stretch/>
        </p:blipFill>
        <p:spPr>
          <a:xfrm>
            <a:off x="643467" y="1213505"/>
            <a:ext cx="10916124" cy="41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6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5DAD-D382-4171-A41B-50B8BB91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NANO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8027-CBA6-4C2A-B4F5-C6CCBA236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Nano is a simple terminal based text editor not powerful as vim it is easy to learn and use, nano ideal for making small changes to existing file.</a:t>
            </a:r>
            <a:endParaRPr lang="en-US" sz="240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803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8022642-F5E0-4485-BA0F-DAC826BFC3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01" t="21802" b="10270"/>
          <a:stretch/>
        </p:blipFill>
        <p:spPr>
          <a:xfrm>
            <a:off x="643467" y="1202461"/>
            <a:ext cx="10916124" cy="41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0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9CAE16C-AAB6-4825-AD30-1D7389F1DB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1802" r="-101" b="10270"/>
          <a:stretch/>
        </p:blipFill>
        <p:spPr>
          <a:xfrm>
            <a:off x="643467" y="1202461"/>
            <a:ext cx="10916124" cy="41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00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33C6-402C-40C4-BCF0-9D219DC6C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NOTEPAD++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08E95-54F9-427B-8502-2BA748557C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cap="none" dirty="0">
                <a:ea typeface="+mj-lt"/>
                <a:cs typeface="+mj-lt"/>
              </a:rPr>
              <a:t>Notepad is used for editing files</a:t>
            </a:r>
            <a:endParaRPr lang="en-US" b="1" cap="none" dirty="0">
              <a:cs typeface="Calibri Light"/>
            </a:endParaRPr>
          </a:p>
          <a:p>
            <a:endParaRPr lang="en-US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6771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6C9B121-A59E-4BD1-A33E-51D2C02E88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1495" b="11495"/>
          <a:stretch/>
        </p:blipFill>
        <p:spPr>
          <a:xfrm>
            <a:off x="643467" y="974604"/>
            <a:ext cx="10905066" cy="43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1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CCF90CB-93E7-41AB-A983-F622E8936E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011" r="-94" b="-186"/>
          <a:stretch/>
        </p:blipFill>
        <p:spPr>
          <a:xfrm>
            <a:off x="643467" y="1119936"/>
            <a:ext cx="10915371" cy="4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42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DB8CEF0-B66E-441E-BF72-4EFA63CA07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6" t="-1042" r="20200" b="-521"/>
          <a:stretch/>
        </p:blipFill>
        <p:spPr>
          <a:xfrm>
            <a:off x="123909" y="1436664"/>
            <a:ext cx="11938065" cy="325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0675558-C038-473F-8B5F-F5EA5F790A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0701" r="21782" b="185"/>
          <a:stretch/>
        </p:blipFill>
        <p:spPr>
          <a:xfrm>
            <a:off x="442604" y="554382"/>
            <a:ext cx="5602985" cy="5748029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8EBBB8B-7D89-4399-9ADD-56086F56A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3809" y="622243"/>
            <a:ext cx="5210884" cy="5676147"/>
          </a:xfrm>
        </p:spPr>
      </p:pic>
    </p:spTree>
    <p:extLst>
      <p:ext uri="{BB962C8B-B14F-4D97-AF65-F5344CB8AC3E}">
        <p14:creationId xmlns:p14="http://schemas.microsoft.com/office/powerpoint/2010/main" val="3118506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4A81AD3-530F-4B65-BC45-9759FAAEAF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9099" r="-91" b="6510"/>
          <a:stretch/>
        </p:blipFill>
        <p:spPr>
          <a:xfrm>
            <a:off x="683051" y="233374"/>
            <a:ext cx="10914978" cy="61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3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B93FC38-DEC9-4662-B73A-075145DA55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0005" t="9976" r="38605" b="973"/>
          <a:stretch/>
        </p:blipFill>
        <p:spPr>
          <a:xfrm>
            <a:off x="643467" y="964579"/>
            <a:ext cx="10916921" cy="39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4E7188B-5D45-464E-93D1-88142A68E0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24" t="2757" r="91" b="8216"/>
          <a:stretch/>
        </p:blipFill>
        <p:spPr>
          <a:xfrm>
            <a:off x="748979" y="458654"/>
            <a:ext cx="10707128" cy="57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0C911DA-9516-4C1F-8147-D837E5823A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87" t="3313" r="-688" b="-414"/>
          <a:stretch/>
        </p:blipFill>
        <p:spPr>
          <a:xfrm>
            <a:off x="654199" y="743035"/>
            <a:ext cx="10894346" cy="50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6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FDA9-F49B-4E1F-A543-978F44DC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6750B-8DD1-41D1-8A69-F80C84C42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Nano →enter</a:t>
            </a:r>
            <a:endParaRPr lang="en-US" b="1" dirty="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If it is not installed → </a:t>
            </a:r>
            <a:r>
              <a:rPr lang="en-US" b="1" dirty="0" err="1">
                <a:ea typeface="+mn-lt"/>
                <a:cs typeface="+mn-lt"/>
              </a:rPr>
              <a:t>sudo</a:t>
            </a:r>
            <a:r>
              <a:rPr lang="en-US" b="1" dirty="0">
                <a:ea typeface="+mn-lt"/>
                <a:cs typeface="+mn-lt"/>
              </a:rPr>
              <a:t> apt-get -y install nano ( </a:t>
            </a:r>
            <a:r>
              <a:rPr lang="en-US" b="1" dirty="0" err="1">
                <a:ea typeface="+mn-lt"/>
                <a:cs typeface="+mn-lt"/>
              </a:rPr>
              <a:t>sudo</a:t>
            </a:r>
            <a:r>
              <a:rPr lang="en-US" b="1" dirty="0">
                <a:ea typeface="+mn-lt"/>
                <a:cs typeface="+mn-lt"/>
              </a:rPr>
              <a:t> apt install nano)</a:t>
            </a:r>
            <a:endParaRPr lang="en-US" b="1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Control g→ help</a:t>
            </a:r>
            <a:endParaRPr lang="en-US" b="1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Control x → exit from the page</a:t>
            </a:r>
            <a:endParaRPr lang="en-US" b="1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Control k→ to cut the content</a:t>
            </a:r>
            <a:endParaRPr lang="en-US" b="1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Control u → to undo and if you press enter key it will paste the content</a:t>
            </a:r>
            <a:endParaRPr lang="en-US" b="1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b="1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1909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53E8-1EC7-4165-A804-0CADF702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STEPS CONTD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9DC2-6C5E-463A-82CA-9DA8CFDDB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cs typeface="Calibri"/>
              </a:rPr>
              <a:t>Control e → move cursor to the end of the line</a:t>
            </a:r>
            <a:endParaRPr lang="en-US" b="1">
              <a:ea typeface="+mn-lt"/>
              <a:cs typeface="+mn-lt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cs typeface="Calibri"/>
              </a:rPr>
              <a:t>Control a → move cursor to the starting of the line</a:t>
            </a:r>
            <a:endParaRPr lang="en-US" b="1">
              <a:ea typeface="+mn-lt"/>
              <a:cs typeface="+mn-lt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cs typeface="Calibri"/>
              </a:rPr>
              <a:t>Control o → to save the file (to exit from text editor then control x)</a:t>
            </a:r>
            <a:endParaRPr lang="en-US" b="1">
              <a:ea typeface="+mn-lt"/>
              <a:cs typeface="+mn-lt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cs typeface="Calibri"/>
              </a:rPr>
              <a:t>Nano –version → this will version of the nano</a:t>
            </a:r>
            <a:endParaRPr lang="en-US" b="1">
              <a:ea typeface="+mn-lt"/>
              <a:cs typeface="+mn-lt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cs typeface="Calibri"/>
              </a:rPr>
              <a:t>Alt a → if you want to select the text press alt a then using arrows you can select the text </a:t>
            </a:r>
            <a:endParaRPr lang="en-US" b="1">
              <a:ea typeface="+mn-lt"/>
              <a:cs typeface="+mn-lt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b="1" dirty="0">
                <a:cs typeface="Calibri"/>
              </a:rPr>
              <a:t>If you want to cancel the selection text then control 6 if you want to copy the selected text then alt 6 and control k to cut the text </a:t>
            </a:r>
            <a:endParaRPr lang="en-US" b="1">
              <a:ea typeface="+mn-lt"/>
              <a:cs typeface="+mn-lt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73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1A51-37DD-4DF3-BCBF-6A103538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JED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76D9-3791-4DF6-99D1-C69AC34C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 Jed is a command-line editor that supports extensive use of the S-Lang library. Jed supports its all flavors for different operating systems such as Linux and Windows. It is a lightweight editor, which makes it an ideal editor for the low configuration systems.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Some key features of Jed editor are as following: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It provides color syntax highlighting on color terminals.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It has code folding support.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It provides drop-down menus on the terminal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4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FEB30AB-70D7-4CBD-B4D6-D5562337B3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093" b="4744"/>
          <a:stretch/>
        </p:blipFill>
        <p:spPr>
          <a:xfrm>
            <a:off x="643467" y="972368"/>
            <a:ext cx="10905066" cy="439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142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Retrospect</vt:lpstr>
      <vt:lpstr>TEAM B</vt:lpstr>
      <vt:lpstr>NANO</vt:lpstr>
      <vt:lpstr>PowerPoint Presentation</vt:lpstr>
      <vt:lpstr>PowerPoint Presentation</vt:lpstr>
      <vt:lpstr>PowerPoint Presentation</vt:lpstr>
      <vt:lpstr>STEPS</vt:lpstr>
      <vt:lpstr>STEPS CONTD</vt:lpstr>
      <vt:lpstr>JED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NOTEPAD++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245</cp:revision>
  <dcterms:created xsi:type="dcterms:W3CDTF">2021-09-16T08:10:46Z</dcterms:created>
  <dcterms:modified xsi:type="dcterms:W3CDTF">2021-09-16T12:45:57Z</dcterms:modified>
</cp:coreProperties>
</file>